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3"/>
  </p:notesMasterIdLst>
  <p:sldIdLst>
    <p:sldId id="361" r:id="rId2"/>
    <p:sldId id="365" r:id="rId3"/>
    <p:sldId id="399" r:id="rId4"/>
    <p:sldId id="402" r:id="rId5"/>
    <p:sldId id="407" r:id="rId6"/>
    <p:sldId id="372" r:id="rId7"/>
    <p:sldId id="412" r:id="rId8"/>
    <p:sldId id="373" r:id="rId9"/>
    <p:sldId id="374" r:id="rId10"/>
    <p:sldId id="426" r:id="rId11"/>
    <p:sldId id="437" r:id="rId12"/>
  </p:sldIdLst>
  <p:sldSz cx="14630400" cy="82296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614363" indent="-157163"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1228725" indent="-314325"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843088" indent="-471488"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2457450" indent="-62865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592">
          <p15:clr>
            <a:srgbClr val="A4A3A4"/>
          </p15:clr>
        </p15:guide>
        <p15:guide id="2" pos="460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D15"/>
    <a:srgbClr val="ECF6B8"/>
    <a:srgbClr val="CCECFF"/>
    <a:srgbClr val="ACA800"/>
    <a:srgbClr val="660066"/>
    <a:srgbClr val="FF0000"/>
    <a:srgbClr val="D83C4B"/>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7" autoAdjust="0"/>
    <p:restoredTop sz="94554" autoAdjust="0"/>
  </p:normalViewPr>
  <p:slideViewPr>
    <p:cSldViewPr>
      <p:cViewPr varScale="1">
        <p:scale>
          <a:sx n="58" d="100"/>
          <a:sy n="58" d="100"/>
        </p:scale>
        <p:origin x="-684" y="-78"/>
      </p:cViewPr>
      <p:guideLst>
        <p:guide orient="horz" pos="2592"/>
        <p:guide pos="460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0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E2333E95-A4C1-4EDE-1CEF-558D8D8C33F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a:extLst>
              <a:ext uri="{FF2B5EF4-FFF2-40B4-BE49-F238E27FC236}">
                <a16:creationId xmlns:a16="http://schemas.microsoft.com/office/drawing/2014/main" xmlns="" id="{9BFA5E8E-9E84-2206-6E16-E344ED1CCCC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vl1pPr>
          </a:lstStyle>
          <a:p>
            <a:pPr>
              <a:defRPr/>
            </a:pPr>
            <a:fld id="{1C940657-AA50-4A11-BA2B-1CED406A8DC8}" type="datetimeFigureOut">
              <a:rPr lang="en-US"/>
              <a:pPr>
                <a:defRPr/>
              </a:pPr>
              <a:t>3/15/2023</a:t>
            </a:fld>
            <a:endParaRPr lang="en-US"/>
          </a:p>
        </p:txBody>
      </p:sp>
      <p:sp>
        <p:nvSpPr>
          <p:cNvPr id="4" name="Slide Image Placeholder 3">
            <a:extLst>
              <a:ext uri="{FF2B5EF4-FFF2-40B4-BE49-F238E27FC236}">
                <a16:creationId xmlns:a16="http://schemas.microsoft.com/office/drawing/2014/main" xmlns="" id="{7E40E697-45DB-9F15-6A08-C126FDC0994C}"/>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xmlns="" id="{7E60D7B1-F4AD-B12E-7D7B-E21D742BFDE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xmlns="" id="{32F587C7-99E8-4581-D5CF-55747BA904D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xmlns="" id="{132C06D4-C08F-059C-EC08-78BC1D0599B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7A212B7-A361-4765-854C-44149CDAC236}" type="slidenum">
              <a:rPr lang="en-US" altLang="en-US"/>
              <a:pPr/>
              <a:t>‹#›</a:t>
            </a:fld>
            <a:endParaRPr lang="en-US" altLang="en-US"/>
          </a:p>
        </p:txBody>
      </p:sp>
    </p:spTree>
    <p:extLst>
      <p:ext uri="{BB962C8B-B14F-4D97-AF65-F5344CB8AC3E}">
        <p14:creationId xmlns:p14="http://schemas.microsoft.com/office/powerpoint/2010/main" val="1255155322"/>
      </p:ext>
    </p:extLst>
  </p:cSld>
  <p:clrMap bg1="lt1" tx1="dk1" bg2="lt2" tx2="dk2" accent1="accent1" accent2="accent2" accent3="accent3" accent4="accent4" accent5="accent5" accent6="accent6" hlink="hlink" folHlink="folHlink"/>
  <p:notesStyle>
    <a:lvl1pPr algn="l" defTabSz="1228725" rtl="0" eaLnBrk="0" fontAlgn="base" hangingPunct="0">
      <a:spcBef>
        <a:spcPct val="30000"/>
      </a:spcBef>
      <a:spcAft>
        <a:spcPct val="0"/>
      </a:spcAft>
      <a:defRPr sz="1600" kern="1200">
        <a:solidFill>
          <a:schemeClr val="tx1"/>
        </a:solidFill>
        <a:latin typeface="+mn-lt"/>
        <a:ea typeface="+mn-ea"/>
        <a:cs typeface="+mn-cs"/>
      </a:defRPr>
    </a:lvl1pPr>
    <a:lvl2pPr marL="614363" algn="l" defTabSz="1228725" rtl="0" eaLnBrk="0" fontAlgn="base" hangingPunct="0">
      <a:spcBef>
        <a:spcPct val="30000"/>
      </a:spcBef>
      <a:spcAft>
        <a:spcPct val="0"/>
      </a:spcAft>
      <a:defRPr sz="1600" kern="1200">
        <a:solidFill>
          <a:schemeClr val="tx1"/>
        </a:solidFill>
        <a:latin typeface="+mn-lt"/>
        <a:ea typeface="+mn-ea"/>
        <a:cs typeface="+mn-cs"/>
      </a:defRPr>
    </a:lvl2pPr>
    <a:lvl3pPr marL="1228725" algn="l" defTabSz="1228725" rtl="0" eaLnBrk="0" fontAlgn="base" hangingPunct="0">
      <a:spcBef>
        <a:spcPct val="30000"/>
      </a:spcBef>
      <a:spcAft>
        <a:spcPct val="0"/>
      </a:spcAft>
      <a:defRPr sz="1600" kern="1200">
        <a:solidFill>
          <a:schemeClr val="tx1"/>
        </a:solidFill>
        <a:latin typeface="+mn-lt"/>
        <a:ea typeface="+mn-ea"/>
        <a:cs typeface="+mn-cs"/>
      </a:defRPr>
    </a:lvl3pPr>
    <a:lvl4pPr marL="1843088" algn="l" defTabSz="1228725" rtl="0" eaLnBrk="0" fontAlgn="base" hangingPunct="0">
      <a:spcBef>
        <a:spcPct val="30000"/>
      </a:spcBef>
      <a:spcAft>
        <a:spcPct val="0"/>
      </a:spcAft>
      <a:defRPr sz="1600" kern="1200">
        <a:solidFill>
          <a:schemeClr val="tx1"/>
        </a:solidFill>
        <a:latin typeface="+mn-lt"/>
        <a:ea typeface="+mn-ea"/>
        <a:cs typeface="+mn-cs"/>
      </a:defRPr>
    </a:lvl4pPr>
    <a:lvl5pPr marL="2457450" algn="l" defTabSz="1228725" rtl="0" eaLnBrk="0" fontAlgn="base" hangingPunct="0">
      <a:spcBef>
        <a:spcPct val="30000"/>
      </a:spcBef>
      <a:spcAft>
        <a:spcPct val="0"/>
      </a:spcAft>
      <a:defRPr sz="1600" kern="1200">
        <a:solidFill>
          <a:schemeClr val="tx1"/>
        </a:solidFill>
        <a:latin typeface="+mn-lt"/>
        <a:ea typeface="+mn-ea"/>
        <a:cs typeface="+mn-cs"/>
      </a:defRPr>
    </a:lvl5pPr>
    <a:lvl6pPr marL="3072384" algn="l" defTabSz="1228954" rtl="0" eaLnBrk="1" latinLnBrk="0" hangingPunct="1">
      <a:defRPr sz="1600" kern="1200">
        <a:solidFill>
          <a:schemeClr val="tx1"/>
        </a:solidFill>
        <a:latin typeface="+mn-lt"/>
        <a:ea typeface="+mn-ea"/>
        <a:cs typeface="+mn-cs"/>
      </a:defRPr>
    </a:lvl6pPr>
    <a:lvl7pPr marL="3686861" algn="l" defTabSz="1228954" rtl="0" eaLnBrk="1" latinLnBrk="0" hangingPunct="1">
      <a:defRPr sz="1600" kern="1200">
        <a:solidFill>
          <a:schemeClr val="tx1"/>
        </a:solidFill>
        <a:latin typeface="+mn-lt"/>
        <a:ea typeface="+mn-ea"/>
        <a:cs typeface="+mn-cs"/>
      </a:defRPr>
    </a:lvl7pPr>
    <a:lvl8pPr marL="4301338" algn="l" defTabSz="1228954" rtl="0" eaLnBrk="1" latinLnBrk="0" hangingPunct="1">
      <a:defRPr sz="1600" kern="1200">
        <a:solidFill>
          <a:schemeClr val="tx1"/>
        </a:solidFill>
        <a:latin typeface="+mn-lt"/>
        <a:ea typeface="+mn-ea"/>
        <a:cs typeface="+mn-cs"/>
      </a:defRPr>
    </a:lvl8pPr>
    <a:lvl9pPr marL="4915814" algn="l" defTabSz="1228954"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a:extLst>
              <a:ext uri="{FF2B5EF4-FFF2-40B4-BE49-F238E27FC236}">
                <a16:creationId xmlns:a16="http://schemas.microsoft.com/office/drawing/2014/main" xmlns="" id="{6F750093-2837-D2AC-F5AE-56BC732AD97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备注占位符 2">
            <a:extLst>
              <a:ext uri="{FF2B5EF4-FFF2-40B4-BE49-F238E27FC236}">
                <a16:creationId xmlns:a16="http://schemas.microsoft.com/office/drawing/2014/main" xmlns="" id="{ED86F8D8-957B-764A-082B-83F7B70363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69636" name="灯片编号占位符 3">
            <a:extLst>
              <a:ext uri="{FF2B5EF4-FFF2-40B4-BE49-F238E27FC236}">
                <a16:creationId xmlns:a16="http://schemas.microsoft.com/office/drawing/2014/main" xmlns="" id="{F9C77863-1AD5-F35C-7DAE-B6B3B9FC52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08A120-F216-479B-930C-08D4F6F74562}" type="slidenum">
              <a:rPr lang="zh-CN" altLang="en-US"/>
              <a:pPr/>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幻灯片图像占位符 1">
            <a:extLst>
              <a:ext uri="{FF2B5EF4-FFF2-40B4-BE49-F238E27FC236}">
                <a16:creationId xmlns:a16="http://schemas.microsoft.com/office/drawing/2014/main" xmlns="" id="{795F1A4E-03D7-BBF2-E14E-7E1A122812F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备注占位符 2">
            <a:extLst>
              <a:ext uri="{FF2B5EF4-FFF2-40B4-BE49-F238E27FC236}">
                <a16:creationId xmlns:a16="http://schemas.microsoft.com/office/drawing/2014/main" xmlns="" id="{CDF5EEFC-082D-D7F9-FF23-291C434AA1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2708" name="灯片编号占位符 3">
            <a:extLst>
              <a:ext uri="{FF2B5EF4-FFF2-40B4-BE49-F238E27FC236}">
                <a16:creationId xmlns:a16="http://schemas.microsoft.com/office/drawing/2014/main" xmlns="" id="{BBD14663-E2AC-D082-384E-D6F65BA6E0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9E47F7F-6734-4184-9E15-957C93D10063}" type="slidenum">
              <a:rPr lang="zh-CN" altLang="en-US">
                <a:solidFill>
                  <a:srgbClr val="000000"/>
                </a:solidFill>
              </a:rPr>
              <a:pPr/>
              <a:t>5</a:t>
            </a:fld>
            <a:endParaRPr lang="zh-CN"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a:extLst>
              <a:ext uri="{FF2B5EF4-FFF2-40B4-BE49-F238E27FC236}">
                <a16:creationId xmlns:a16="http://schemas.microsoft.com/office/drawing/2014/main" xmlns="" id="{17CB1CE3-9E7F-CA11-B73B-D58B6BFABC8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a:extLst>
              <a:ext uri="{FF2B5EF4-FFF2-40B4-BE49-F238E27FC236}">
                <a16:creationId xmlns:a16="http://schemas.microsoft.com/office/drawing/2014/main" xmlns="" id="{77563826-CA3C-7909-2D3A-835292758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74756" name="灯片编号占位符 3">
            <a:extLst>
              <a:ext uri="{FF2B5EF4-FFF2-40B4-BE49-F238E27FC236}">
                <a16:creationId xmlns:a16="http://schemas.microsoft.com/office/drawing/2014/main" xmlns="" id="{729097F5-58EA-4600-86EB-5949E5B6A7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6BF051A-05E6-4FFB-AAF4-3B612515FAF8}" type="slidenum">
              <a:rPr lang="zh-CN" altLang="en-US"/>
              <a:pPr/>
              <a:t>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4147800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1" y="2556512"/>
            <a:ext cx="12435840" cy="1764030"/>
          </a:xfrm>
        </p:spPr>
        <p:txBody>
          <a:bodyPr/>
          <a:lstStyle/>
          <a:p>
            <a:r>
              <a:rPr lang="en-US"/>
              <a:t>Click to edit Master title style</a:t>
            </a:r>
            <a:endParaRPr lang="en-SG"/>
          </a:p>
        </p:txBody>
      </p:sp>
      <p:sp>
        <p:nvSpPr>
          <p:cNvPr id="3" name="Subtitle 2"/>
          <p:cNvSpPr>
            <a:spLocks noGrp="1"/>
          </p:cNvSpPr>
          <p:nvPr>
            <p:ph type="subTitle" idx="1"/>
          </p:nvPr>
        </p:nvSpPr>
        <p:spPr>
          <a:xfrm>
            <a:off x="2194560" y="4663440"/>
            <a:ext cx="10241281" cy="2103120"/>
          </a:xfrm>
        </p:spPr>
        <p:txBody>
          <a:bodyPr/>
          <a:lstStyle>
            <a:lvl1pPr marL="0" indent="0" algn="ctr">
              <a:buNone/>
              <a:defRPr/>
            </a:lvl1pPr>
            <a:lvl2pPr marL="614477" indent="0" algn="ctr">
              <a:buNone/>
              <a:defRPr/>
            </a:lvl2pPr>
            <a:lvl3pPr marL="1228954" indent="0" algn="ctr">
              <a:buNone/>
              <a:defRPr/>
            </a:lvl3pPr>
            <a:lvl4pPr marL="1843430" indent="0" algn="ctr">
              <a:buNone/>
              <a:defRPr/>
            </a:lvl4pPr>
            <a:lvl5pPr marL="2457907" indent="0" algn="ctr">
              <a:buNone/>
              <a:defRPr/>
            </a:lvl5pPr>
            <a:lvl6pPr marL="3072384" indent="0" algn="ctr">
              <a:buNone/>
              <a:defRPr/>
            </a:lvl6pPr>
            <a:lvl7pPr marL="3686861" indent="0" algn="ctr">
              <a:buNone/>
              <a:defRPr/>
            </a:lvl7pPr>
            <a:lvl8pPr marL="4301338" indent="0" algn="ctr">
              <a:buNone/>
              <a:defRPr/>
            </a:lvl8pPr>
            <a:lvl9pPr marL="4915814"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xmlns="" id="{657E55DD-78B2-17CD-237A-9CB5E20A7D72}"/>
              </a:ext>
            </a:extLst>
          </p:cNvPr>
          <p:cNvSpPr>
            <a:spLocks noGrp="1" noChangeArrowheads="1"/>
          </p:cNvSpPr>
          <p:nvPr>
            <p:ph type="dt" sz="half" idx="10"/>
          </p:nvPr>
        </p:nvSpPr>
        <p:spPr>
          <a:ln/>
        </p:spPr>
        <p:txBody>
          <a:bodyPr/>
          <a:lstStyle>
            <a:lvl1pPr>
              <a:defRPr/>
            </a:lvl1pPr>
          </a:lstStyle>
          <a:p>
            <a:pPr>
              <a:defRPr/>
            </a:pPr>
            <a:fld id="{B30B9165-725F-4B1D-A1A4-355E19D2703E}" type="datetimeFigureOut">
              <a:rPr lang="en-US"/>
              <a:pPr>
                <a:defRPr/>
              </a:pPr>
              <a:t>3/15/2023</a:t>
            </a:fld>
            <a:endParaRPr lang="en-US"/>
          </a:p>
        </p:txBody>
      </p:sp>
      <p:sp>
        <p:nvSpPr>
          <p:cNvPr id="5" name="Rectangle 5">
            <a:extLst>
              <a:ext uri="{FF2B5EF4-FFF2-40B4-BE49-F238E27FC236}">
                <a16:creationId xmlns:a16="http://schemas.microsoft.com/office/drawing/2014/main" xmlns="" id="{A2A993F2-8422-3D08-A74C-5BB78D19691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1479751-FE33-30EA-ECC9-1D7F509F33EE}"/>
              </a:ext>
            </a:extLst>
          </p:cNvPr>
          <p:cNvSpPr>
            <a:spLocks noGrp="1" noChangeArrowheads="1"/>
          </p:cNvSpPr>
          <p:nvPr>
            <p:ph type="sldNum" sz="quarter" idx="12"/>
          </p:nvPr>
        </p:nvSpPr>
        <p:spPr>
          <a:ln/>
        </p:spPr>
        <p:txBody>
          <a:bodyPr/>
          <a:lstStyle>
            <a:lvl1pPr>
              <a:defRPr/>
            </a:lvl1pPr>
          </a:lstStyle>
          <a:p>
            <a:fld id="{CFDE03B3-4E99-48BC-BDB9-E582949BB974}" type="slidenum">
              <a:rPr lang="en-US" altLang="en-US"/>
              <a:pPr/>
              <a:t>‹#›</a:t>
            </a:fld>
            <a:endParaRPr lang="en-US" altLang="en-US"/>
          </a:p>
        </p:txBody>
      </p:sp>
    </p:spTree>
    <p:extLst>
      <p:ext uri="{BB962C8B-B14F-4D97-AF65-F5344CB8AC3E}">
        <p14:creationId xmlns:p14="http://schemas.microsoft.com/office/powerpoint/2010/main" val="5237644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xmlns="" id="{93C5F66F-C19E-6F10-2631-05DAB859DCE6}"/>
              </a:ext>
            </a:extLst>
          </p:cNvPr>
          <p:cNvSpPr>
            <a:spLocks noGrp="1" noChangeArrowheads="1"/>
          </p:cNvSpPr>
          <p:nvPr>
            <p:ph type="dt" sz="half" idx="10"/>
          </p:nvPr>
        </p:nvSpPr>
        <p:spPr>
          <a:ln/>
        </p:spPr>
        <p:txBody>
          <a:bodyPr/>
          <a:lstStyle>
            <a:lvl1pPr>
              <a:defRPr/>
            </a:lvl1pPr>
          </a:lstStyle>
          <a:p>
            <a:pPr>
              <a:defRPr/>
            </a:pPr>
            <a:fld id="{A310B891-426B-4580-B4F3-8FB4922A6ABD}" type="datetimeFigureOut">
              <a:rPr lang="en-US"/>
              <a:pPr>
                <a:defRPr/>
              </a:pPr>
              <a:t>3/15/2023</a:t>
            </a:fld>
            <a:endParaRPr lang="en-US"/>
          </a:p>
        </p:txBody>
      </p:sp>
      <p:sp>
        <p:nvSpPr>
          <p:cNvPr id="5" name="Rectangle 5">
            <a:extLst>
              <a:ext uri="{FF2B5EF4-FFF2-40B4-BE49-F238E27FC236}">
                <a16:creationId xmlns:a16="http://schemas.microsoft.com/office/drawing/2014/main" xmlns="" id="{9930895B-6FE5-1406-D6BA-E9F6A35EB8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109452A-64B5-8756-1439-D3DCE61948B5}"/>
              </a:ext>
            </a:extLst>
          </p:cNvPr>
          <p:cNvSpPr>
            <a:spLocks noGrp="1" noChangeArrowheads="1"/>
          </p:cNvSpPr>
          <p:nvPr>
            <p:ph type="sldNum" sz="quarter" idx="12"/>
          </p:nvPr>
        </p:nvSpPr>
        <p:spPr>
          <a:ln/>
        </p:spPr>
        <p:txBody>
          <a:bodyPr/>
          <a:lstStyle>
            <a:lvl1pPr>
              <a:defRPr/>
            </a:lvl1pPr>
          </a:lstStyle>
          <a:p>
            <a:fld id="{0B65D257-8CB5-4639-958F-835D24F72438}" type="slidenum">
              <a:rPr lang="en-US" altLang="en-US"/>
              <a:pPr/>
              <a:t>‹#›</a:t>
            </a:fld>
            <a:endParaRPr lang="en-US" altLang="en-US"/>
          </a:p>
        </p:txBody>
      </p:sp>
    </p:spTree>
    <p:extLst>
      <p:ext uri="{BB962C8B-B14F-4D97-AF65-F5344CB8AC3E}">
        <p14:creationId xmlns:p14="http://schemas.microsoft.com/office/powerpoint/2010/main" val="15535734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7"/>
            <a:ext cx="3291840" cy="7021830"/>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731520" y="329567"/>
            <a:ext cx="9631680" cy="70218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xmlns="" id="{EFE40DE6-8ACB-703F-0804-ED24D5A9F415}"/>
              </a:ext>
            </a:extLst>
          </p:cNvPr>
          <p:cNvSpPr>
            <a:spLocks noGrp="1" noChangeArrowheads="1"/>
          </p:cNvSpPr>
          <p:nvPr>
            <p:ph type="dt" sz="half" idx="10"/>
          </p:nvPr>
        </p:nvSpPr>
        <p:spPr>
          <a:ln/>
        </p:spPr>
        <p:txBody>
          <a:bodyPr/>
          <a:lstStyle>
            <a:lvl1pPr>
              <a:defRPr/>
            </a:lvl1pPr>
          </a:lstStyle>
          <a:p>
            <a:pPr>
              <a:defRPr/>
            </a:pPr>
            <a:fld id="{445F6942-4872-4C39-B030-FAABCBD605DA}" type="datetimeFigureOut">
              <a:rPr lang="en-US"/>
              <a:pPr>
                <a:defRPr/>
              </a:pPr>
              <a:t>3/15/2023</a:t>
            </a:fld>
            <a:endParaRPr lang="en-US"/>
          </a:p>
        </p:txBody>
      </p:sp>
      <p:sp>
        <p:nvSpPr>
          <p:cNvPr id="5" name="Rectangle 5">
            <a:extLst>
              <a:ext uri="{FF2B5EF4-FFF2-40B4-BE49-F238E27FC236}">
                <a16:creationId xmlns:a16="http://schemas.microsoft.com/office/drawing/2014/main" xmlns="" id="{4F53B1AA-D47D-3CC5-34D8-14E3B573EB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7A7F848-F2AA-07C2-8B8F-C32B1147693A}"/>
              </a:ext>
            </a:extLst>
          </p:cNvPr>
          <p:cNvSpPr>
            <a:spLocks noGrp="1" noChangeArrowheads="1"/>
          </p:cNvSpPr>
          <p:nvPr>
            <p:ph type="sldNum" sz="quarter" idx="12"/>
          </p:nvPr>
        </p:nvSpPr>
        <p:spPr>
          <a:ln/>
        </p:spPr>
        <p:txBody>
          <a:bodyPr/>
          <a:lstStyle>
            <a:lvl1pPr>
              <a:defRPr/>
            </a:lvl1pPr>
          </a:lstStyle>
          <a:p>
            <a:fld id="{8816A1EE-603A-4168-9BB5-DBD417542F95}" type="slidenum">
              <a:rPr lang="en-US" altLang="en-US"/>
              <a:pPr/>
              <a:t>‹#›</a:t>
            </a:fld>
            <a:endParaRPr lang="en-US" altLang="en-US"/>
          </a:p>
        </p:txBody>
      </p:sp>
    </p:spTree>
    <p:extLst>
      <p:ext uri="{BB962C8B-B14F-4D97-AF65-F5344CB8AC3E}">
        <p14:creationId xmlns:p14="http://schemas.microsoft.com/office/powerpoint/2010/main" val="1545042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31520" y="329567"/>
            <a:ext cx="13167361" cy="70218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3" name="Rectangle 4">
            <a:extLst>
              <a:ext uri="{FF2B5EF4-FFF2-40B4-BE49-F238E27FC236}">
                <a16:creationId xmlns:a16="http://schemas.microsoft.com/office/drawing/2014/main" xmlns="" id="{07591C46-AE3A-01D8-54D5-82D458B3D517}"/>
              </a:ext>
            </a:extLst>
          </p:cNvPr>
          <p:cNvSpPr>
            <a:spLocks noGrp="1" noChangeArrowheads="1"/>
          </p:cNvSpPr>
          <p:nvPr>
            <p:ph type="dt" sz="half" idx="10"/>
          </p:nvPr>
        </p:nvSpPr>
        <p:spPr>
          <a:ln/>
        </p:spPr>
        <p:txBody>
          <a:bodyPr/>
          <a:lstStyle>
            <a:lvl1pPr>
              <a:defRPr/>
            </a:lvl1pPr>
          </a:lstStyle>
          <a:p>
            <a:pPr>
              <a:defRPr/>
            </a:pPr>
            <a:fld id="{F7D69F76-3C85-41BB-9D9F-A41C7CA69416}" type="datetimeFigureOut">
              <a:rPr lang="en-US"/>
              <a:pPr>
                <a:defRPr/>
              </a:pPr>
              <a:t>3/15/2023</a:t>
            </a:fld>
            <a:endParaRPr lang="en-US"/>
          </a:p>
        </p:txBody>
      </p:sp>
      <p:sp>
        <p:nvSpPr>
          <p:cNvPr id="4" name="Rectangle 5">
            <a:extLst>
              <a:ext uri="{FF2B5EF4-FFF2-40B4-BE49-F238E27FC236}">
                <a16:creationId xmlns:a16="http://schemas.microsoft.com/office/drawing/2014/main" xmlns="" id="{CC8A6433-B690-8F2E-15ED-76EDCDF8579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7AFFEDBA-4DF8-2090-9630-E6687DF8ADF1}"/>
              </a:ext>
            </a:extLst>
          </p:cNvPr>
          <p:cNvSpPr>
            <a:spLocks noGrp="1" noChangeArrowheads="1"/>
          </p:cNvSpPr>
          <p:nvPr>
            <p:ph type="sldNum" sz="quarter" idx="12"/>
          </p:nvPr>
        </p:nvSpPr>
        <p:spPr>
          <a:ln/>
        </p:spPr>
        <p:txBody>
          <a:bodyPr/>
          <a:lstStyle>
            <a:lvl1pPr>
              <a:defRPr/>
            </a:lvl1pPr>
          </a:lstStyle>
          <a:p>
            <a:fld id="{FFE95480-0F97-49B5-99CA-A41E83148B95}" type="slidenum">
              <a:rPr lang="en-US" altLang="en-US"/>
              <a:pPr/>
              <a:t>‹#›</a:t>
            </a:fld>
            <a:endParaRPr lang="en-US" altLang="en-US"/>
          </a:p>
        </p:txBody>
      </p:sp>
    </p:spTree>
    <p:extLst>
      <p:ext uri="{BB962C8B-B14F-4D97-AF65-F5344CB8AC3E}">
        <p14:creationId xmlns:p14="http://schemas.microsoft.com/office/powerpoint/2010/main" val="2404353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xmlns="" id="{C78511FC-EAC3-8D84-A26C-E7846E56508F}"/>
              </a:ext>
            </a:extLst>
          </p:cNvPr>
          <p:cNvSpPr>
            <a:spLocks noGrp="1" noChangeArrowheads="1"/>
          </p:cNvSpPr>
          <p:nvPr>
            <p:ph type="dt" sz="half" idx="10"/>
          </p:nvPr>
        </p:nvSpPr>
        <p:spPr>
          <a:ln/>
        </p:spPr>
        <p:txBody>
          <a:bodyPr/>
          <a:lstStyle>
            <a:lvl1pPr>
              <a:defRPr/>
            </a:lvl1pPr>
          </a:lstStyle>
          <a:p>
            <a:pPr>
              <a:defRPr/>
            </a:pPr>
            <a:fld id="{C7B593C0-184D-49AA-A804-AAF3A75DF736}" type="datetimeFigureOut">
              <a:rPr lang="en-US"/>
              <a:pPr>
                <a:defRPr/>
              </a:pPr>
              <a:t>3/15/2023</a:t>
            </a:fld>
            <a:endParaRPr lang="en-US"/>
          </a:p>
        </p:txBody>
      </p:sp>
      <p:sp>
        <p:nvSpPr>
          <p:cNvPr id="5" name="Rectangle 5">
            <a:extLst>
              <a:ext uri="{FF2B5EF4-FFF2-40B4-BE49-F238E27FC236}">
                <a16:creationId xmlns:a16="http://schemas.microsoft.com/office/drawing/2014/main" xmlns="" id="{AA43E57B-3AB1-1938-368C-FA0F558BC9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1DF7C6D4-376A-2B01-7FF9-0B7AD0702CD0}"/>
              </a:ext>
            </a:extLst>
          </p:cNvPr>
          <p:cNvSpPr>
            <a:spLocks noGrp="1" noChangeArrowheads="1"/>
          </p:cNvSpPr>
          <p:nvPr>
            <p:ph type="sldNum" sz="quarter" idx="12"/>
          </p:nvPr>
        </p:nvSpPr>
        <p:spPr>
          <a:ln/>
        </p:spPr>
        <p:txBody>
          <a:bodyPr/>
          <a:lstStyle>
            <a:lvl1pPr>
              <a:defRPr/>
            </a:lvl1pPr>
          </a:lstStyle>
          <a:p>
            <a:fld id="{4B74650D-0D92-4326-996C-1D5F99516EA2}" type="slidenum">
              <a:rPr lang="en-US" altLang="en-US"/>
              <a:pPr/>
              <a:t>‹#›</a:t>
            </a:fld>
            <a:endParaRPr lang="en-US" altLang="en-US"/>
          </a:p>
        </p:txBody>
      </p:sp>
    </p:spTree>
    <p:extLst>
      <p:ext uri="{BB962C8B-B14F-4D97-AF65-F5344CB8AC3E}">
        <p14:creationId xmlns:p14="http://schemas.microsoft.com/office/powerpoint/2010/main" val="13165469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0" y="5288282"/>
            <a:ext cx="12435840" cy="1634490"/>
          </a:xfrm>
        </p:spPr>
        <p:txBody>
          <a:bodyPr anchor="t"/>
          <a:lstStyle>
            <a:lvl1pPr algn="l">
              <a:defRPr sz="5400" b="1" cap="all"/>
            </a:lvl1pPr>
          </a:lstStyle>
          <a:p>
            <a:r>
              <a:rPr lang="en-US"/>
              <a:t>Click to edit Master title style</a:t>
            </a:r>
            <a:endParaRPr lang="en-SG"/>
          </a:p>
        </p:txBody>
      </p:sp>
      <p:sp>
        <p:nvSpPr>
          <p:cNvPr id="3" name="Text Placeholder 2"/>
          <p:cNvSpPr>
            <a:spLocks noGrp="1"/>
          </p:cNvSpPr>
          <p:nvPr>
            <p:ph type="body" idx="1"/>
          </p:nvPr>
        </p:nvSpPr>
        <p:spPr>
          <a:xfrm>
            <a:off x="1155700" y="3488056"/>
            <a:ext cx="12435840" cy="1800224"/>
          </a:xfrm>
        </p:spPr>
        <p:txBody>
          <a:bodyPr anchor="b"/>
          <a:lstStyle>
            <a:lvl1pPr marL="0" indent="0">
              <a:buNone/>
              <a:defRPr sz="2700"/>
            </a:lvl1pPr>
            <a:lvl2pPr marL="614477" indent="0">
              <a:buNone/>
              <a:defRPr sz="2400"/>
            </a:lvl2pPr>
            <a:lvl3pPr marL="1228954" indent="0">
              <a:buNone/>
              <a:defRPr sz="2200"/>
            </a:lvl3pPr>
            <a:lvl4pPr marL="1843430" indent="0">
              <a:buNone/>
              <a:defRPr sz="1900"/>
            </a:lvl4pPr>
            <a:lvl5pPr marL="2457907" indent="0">
              <a:buNone/>
              <a:defRPr sz="1900"/>
            </a:lvl5pPr>
            <a:lvl6pPr marL="3072384" indent="0">
              <a:buNone/>
              <a:defRPr sz="1900"/>
            </a:lvl6pPr>
            <a:lvl7pPr marL="3686861" indent="0">
              <a:buNone/>
              <a:defRPr sz="1900"/>
            </a:lvl7pPr>
            <a:lvl8pPr marL="4301338" indent="0">
              <a:buNone/>
              <a:defRPr sz="1900"/>
            </a:lvl8pPr>
            <a:lvl9pPr marL="4915814" indent="0">
              <a:buNone/>
              <a:defRPr sz="1900"/>
            </a:lvl9pPr>
          </a:lstStyle>
          <a:p>
            <a:pPr lvl="0"/>
            <a:r>
              <a:rPr lang="en-US"/>
              <a:t>Click to edit Master text styles</a:t>
            </a:r>
          </a:p>
        </p:txBody>
      </p:sp>
      <p:sp>
        <p:nvSpPr>
          <p:cNvPr id="4" name="Rectangle 4">
            <a:extLst>
              <a:ext uri="{FF2B5EF4-FFF2-40B4-BE49-F238E27FC236}">
                <a16:creationId xmlns:a16="http://schemas.microsoft.com/office/drawing/2014/main" xmlns="" id="{3B9F93D9-C2E4-7BF5-4A87-8051E24BD784}"/>
              </a:ext>
            </a:extLst>
          </p:cNvPr>
          <p:cNvSpPr>
            <a:spLocks noGrp="1" noChangeArrowheads="1"/>
          </p:cNvSpPr>
          <p:nvPr>
            <p:ph type="dt" sz="half" idx="10"/>
          </p:nvPr>
        </p:nvSpPr>
        <p:spPr>
          <a:ln/>
        </p:spPr>
        <p:txBody>
          <a:bodyPr/>
          <a:lstStyle>
            <a:lvl1pPr>
              <a:defRPr/>
            </a:lvl1pPr>
          </a:lstStyle>
          <a:p>
            <a:pPr>
              <a:defRPr/>
            </a:pPr>
            <a:fld id="{B32BF2C5-4E1D-46A0-B1F9-A217D122B55D}" type="datetimeFigureOut">
              <a:rPr lang="en-US"/>
              <a:pPr>
                <a:defRPr/>
              </a:pPr>
              <a:t>3/15/2023</a:t>
            </a:fld>
            <a:endParaRPr lang="en-US"/>
          </a:p>
        </p:txBody>
      </p:sp>
      <p:sp>
        <p:nvSpPr>
          <p:cNvPr id="5" name="Rectangle 5">
            <a:extLst>
              <a:ext uri="{FF2B5EF4-FFF2-40B4-BE49-F238E27FC236}">
                <a16:creationId xmlns:a16="http://schemas.microsoft.com/office/drawing/2014/main" xmlns="" id="{B3C7750A-BDB3-6927-3B73-4C8AC89DB88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C2D0B87-4EE0-A1D2-6310-C8BFD8A72490}"/>
              </a:ext>
            </a:extLst>
          </p:cNvPr>
          <p:cNvSpPr>
            <a:spLocks noGrp="1" noChangeArrowheads="1"/>
          </p:cNvSpPr>
          <p:nvPr>
            <p:ph type="sldNum" sz="quarter" idx="12"/>
          </p:nvPr>
        </p:nvSpPr>
        <p:spPr>
          <a:ln/>
        </p:spPr>
        <p:txBody>
          <a:bodyPr/>
          <a:lstStyle>
            <a:lvl1pPr>
              <a:defRPr/>
            </a:lvl1pPr>
          </a:lstStyle>
          <a:p>
            <a:fld id="{2FCE2BB0-CA85-4F61-8F80-C6FEB8E4B38F}" type="slidenum">
              <a:rPr lang="en-US" altLang="en-US"/>
              <a:pPr/>
              <a:t>‹#›</a:t>
            </a:fld>
            <a:endParaRPr lang="en-US" altLang="en-US"/>
          </a:p>
        </p:txBody>
      </p:sp>
    </p:spTree>
    <p:extLst>
      <p:ext uri="{BB962C8B-B14F-4D97-AF65-F5344CB8AC3E}">
        <p14:creationId xmlns:p14="http://schemas.microsoft.com/office/powerpoint/2010/main" val="6455563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731521" y="1920242"/>
            <a:ext cx="6461759" cy="5431156"/>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7437120" y="1920242"/>
            <a:ext cx="6461759" cy="5431156"/>
          </a:xfr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xmlns="" id="{B393FD8D-F1AB-3EC0-0001-5F01BB875482}"/>
              </a:ext>
            </a:extLst>
          </p:cNvPr>
          <p:cNvSpPr>
            <a:spLocks noGrp="1" noChangeArrowheads="1"/>
          </p:cNvSpPr>
          <p:nvPr>
            <p:ph type="dt" sz="half" idx="10"/>
          </p:nvPr>
        </p:nvSpPr>
        <p:spPr>
          <a:ln/>
        </p:spPr>
        <p:txBody>
          <a:bodyPr/>
          <a:lstStyle>
            <a:lvl1pPr>
              <a:defRPr/>
            </a:lvl1pPr>
          </a:lstStyle>
          <a:p>
            <a:pPr>
              <a:defRPr/>
            </a:pPr>
            <a:fld id="{A2DB68F0-0F4A-434A-B416-35ED183B9EEC}" type="datetimeFigureOut">
              <a:rPr lang="en-US"/>
              <a:pPr>
                <a:defRPr/>
              </a:pPr>
              <a:t>3/15/2023</a:t>
            </a:fld>
            <a:endParaRPr lang="en-US"/>
          </a:p>
        </p:txBody>
      </p:sp>
      <p:sp>
        <p:nvSpPr>
          <p:cNvPr id="6" name="Rectangle 5">
            <a:extLst>
              <a:ext uri="{FF2B5EF4-FFF2-40B4-BE49-F238E27FC236}">
                <a16:creationId xmlns:a16="http://schemas.microsoft.com/office/drawing/2014/main" xmlns="" id="{745FE29F-F14D-2945-DA9B-3A813C380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1BF9DDB6-784A-2834-F364-BFCF10523004}"/>
              </a:ext>
            </a:extLst>
          </p:cNvPr>
          <p:cNvSpPr>
            <a:spLocks noGrp="1" noChangeArrowheads="1"/>
          </p:cNvSpPr>
          <p:nvPr>
            <p:ph type="sldNum" sz="quarter" idx="12"/>
          </p:nvPr>
        </p:nvSpPr>
        <p:spPr>
          <a:ln/>
        </p:spPr>
        <p:txBody>
          <a:bodyPr/>
          <a:lstStyle>
            <a:lvl1pPr>
              <a:defRPr/>
            </a:lvl1pPr>
          </a:lstStyle>
          <a:p>
            <a:fld id="{98E6D784-13E4-4390-908F-321A1BA802FD}" type="slidenum">
              <a:rPr lang="en-US" altLang="en-US"/>
              <a:pPr/>
              <a:t>‹#›</a:t>
            </a:fld>
            <a:endParaRPr lang="en-US" altLang="en-US"/>
          </a:p>
        </p:txBody>
      </p:sp>
    </p:spTree>
    <p:extLst>
      <p:ext uri="{BB962C8B-B14F-4D97-AF65-F5344CB8AC3E}">
        <p14:creationId xmlns:p14="http://schemas.microsoft.com/office/powerpoint/2010/main" val="2151340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731521" y="1842136"/>
            <a:ext cx="6464300" cy="767714"/>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4" name="Content Placeholder 3"/>
          <p:cNvSpPr>
            <a:spLocks noGrp="1"/>
          </p:cNvSpPr>
          <p:nvPr>
            <p:ph sz="half" idx="2"/>
          </p:nvPr>
        </p:nvSpPr>
        <p:spPr>
          <a:xfrm>
            <a:off x="731521" y="2609850"/>
            <a:ext cx="6464300" cy="474154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7432042" y="1842136"/>
            <a:ext cx="6466840" cy="767714"/>
          </a:xfrm>
        </p:spPr>
        <p:txBody>
          <a:bodyPr anchor="b"/>
          <a:lstStyle>
            <a:lvl1pPr marL="0" indent="0">
              <a:buNone/>
              <a:defRPr sz="3200" b="1"/>
            </a:lvl1pPr>
            <a:lvl2pPr marL="614477" indent="0">
              <a:buNone/>
              <a:defRPr sz="2700" b="1"/>
            </a:lvl2pPr>
            <a:lvl3pPr marL="1228954" indent="0">
              <a:buNone/>
              <a:defRPr sz="2400" b="1"/>
            </a:lvl3pPr>
            <a:lvl4pPr marL="1843430" indent="0">
              <a:buNone/>
              <a:defRPr sz="2200" b="1"/>
            </a:lvl4pPr>
            <a:lvl5pPr marL="2457907" indent="0">
              <a:buNone/>
              <a:defRPr sz="2200" b="1"/>
            </a:lvl5pPr>
            <a:lvl6pPr marL="3072384" indent="0">
              <a:buNone/>
              <a:defRPr sz="2200" b="1"/>
            </a:lvl6pPr>
            <a:lvl7pPr marL="3686861" indent="0">
              <a:buNone/>
              <a:defRPr sz="2200" b="1"/>
            </a:lvl7pPr>
            <a:lvl8pPr marL="4301338" indent="0">
              <a:buNone/>
              <a:defRPr sz="2200" b="1"/>
            </a:lvl8pPr>
            <a:lvl9pPr marL="4915814" indent="0">
              <a:buNone/>
              <a:defRPr sz="2200" b="1"/>
            </a:lvl9pPr>
          </a:lstStyle>
          <a:p>
            <a:pPr lvl="0"/>
            <a:r>
              <a:rPr lang="en-US"/>
              <a:t>Click to edit Master text styles</a:t>
            </a:r>
          </a:p>
        </p:txBody>
      </p:sp>
      <p:sp>
        <p:nvSpPr>
          <p:cNvPr id="6" name="Content Placeholder 5"/>
          <p:cNvSpPr>
            <a:spLocks noGrp="1"/>
          </p:cNvSpPr>
          <p:nvPr>
            <p:ph sz="quarter" idx="4"/>
          </p:nvPr>
        </p:nvSpPr>
        <p:spPr>
          <a:xfrm>
            <a:off x="7432042" y="2609850"/>
            <a:ext cx="6466840" cy="4741546"/>
          </a:xfr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xmlns="" id="{866FBEE0-3835-5111-B1E0-678F29DCD22C}"/>
              </a:ext>
            </a:extLst>
          </p:cNvPr>
          <p:cNvSpPr>
            <a:spLocks noGrp="1" noChangeArrowheads="1"/>
          </p:cNvSpPr>
          <p:nvPr>
            <p:ph type="dt" sz="half" idx="10"/>
          </p:nvPr>
        </p:nvSpPr>
        <p:spPr>
          <a:ln/>
        </p:spPr>
        <p:txBody>
          <a:bodyPr/>
          <a:lstStyle>
            <a:lvl1pPr>
              <a:defRPr/>
            </a:lvl1pPr>
          </a:lstStyle>
          <a:p>
            <a:pPr>
              <a:defRPr/>
            </a:pPr>
            <a:fld id="{EB18C0B1-3473-47EF-82EB-07DCFF93F8AF}" type="datetimeFigureOut">
              <a:rPr lang="en-US"/>
              <a:pPr>
                <a:defRPr/>
              </a:pPr>
              <a:t>3/15/2023</a:t>
            </a:fld>
            <a:endParaRPr lang="en-US"/>
          </a:p>
        </p:txBody>
      </p:sp>
      <p:sp>
        <p:nvSpPr>
          <p:cNvPr id="8" name="Rectangle 5">
            <a:extLst>
              <a:ext uri="{FF2B5EF4-FFF2-40B4-BE49-F238E27FC236}">
                <a16:creationId xmlns:a16="http://schemas.microsoft.com/office/drawing/2014/main" xmlns="" id="{5FD33A87-0742-C898-08FC-CB0F4FF6A43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83A0052-00DA-9AEE-48EE-1E42DA15C8B6}"/>
              </a:ext>
            </a:extLst>
          </p:cNvPr>
          <p:cNvSpPr>
            <a:spLocks noGrp="1" noChangeArrowheads="1"/>
          </p:cNvSpPr>
          <p:nvPr>
            <p:ph type="sldNum" sz="quarter" idx="12"/>
          </p:nvPr>
        </p:nvSpPr>
        <p:spPr>
          <a:ln/>
        </p:spPr>
        <p:txBody>
          <a:bodyPr/>
          <a:lstStyle>
            <a:lvl1pPr>
              <a:defRPr/>
            </a:lvl1pPr>
          </a:lstStyle>
          <a:p>
            <a:fld id="{3E0432EA-AD0E-4EEC-903D-7760CDF845A9}" type="slidenum">
              <a:rPr lang="en-US" altLang="en-US"/>
              <a:pPr/>
              <a:t>‹#›</a:t>
            </a:fld>
            <a:endParaRPr lang="en-US" altLang="en-US"/>
          </a:p>
        </p:txBody>
      </p:sp>
    </p:spTree>
    <p:extLst>
      <p:ext uri="{BB962C8B-B14F-4D97-AF65-F5344CB8AC3E}">
        <p14:creationId xmlns:p14="http://schemas.microsoft.com/office/powerpoint/2010/main" val="15544353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xmlns="" id="{F0900B26-E833-D4D0-5ED2-7C4A3E97DF7E}"/>
              </a:ext>
            </a:extLst>
          </p:cNvPr>
          <p:cNvSpPr>
            <a:spLocks noGrp="1" noChangeArrowheads="1"/>
          </p:cNvSpPr>
          <p:nvPr>
            <p:ph type="dt" sz="half" idx="10"/>
          </p:nvPr>
        </p:nvSpPr>
        <p:spPr>
          <a:ln/>
        </p:spPr>
        <p:txBody>
          <a:bodyPr/>
          <a:lstStyle>
            <a:lvl1pPr>
              <a:defRPr/>
            </a:lvl1pPr>
          </a:lstStyle>
          <a:p>
            <a:pPr>
              <a:defRPr/>
            </a:pPr>
            <a:fld id="{C18C4839-B375-4CC6-A729-2DA55B91846C}" type="datetimeFigureOut">
              <a:rPr lang="en-US"/>
              <a:pPr>
                <a:defRPr/>
              </a:pPr>
              <a:t>3/15/2023</a:t>
            </a:fld>
            <a:endParaRPr lang="en-US"/>
          </a:p>
        </p:txBody>
      </p:sp>
      <p:sp>
        <p:nvSpPr>
          <p:cNvPr id="4" name="Rectangle 5">
            <a:extLst>
              <a:ext uri="{FF2B5EF4-FFF2-40B4-BE49-F238E27FC236}">
                <a16:creationId xmlns:a16="http://schemas.microsoft.com/office/drawing/2014/main" xmlns="" id="{B324C7CE-5512-45B4-5DE1-64F9E181DF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061B0115-E1F4-4543-B72F-8FDF496953C4}"/>
              </a:ext>
            </a:extLst>
          </p:cNvPr>
          <p:cNvSpPr>
            <a:spLocks noGrp="1" noChangeArrowheads="1"/>
          </p:cNvSpPr>
          <p:nvPr>
            <p:ph type="sldNum" sz="quarter" idx="12"/>
          </p:nvPr>
        </p:nvSpPr>
        <p:spPr>
          <a:ln/>
        </p:spPr>
        <p:txBody>
          <a:bodyPr/>
          <a:lstStyle>
            <a:lvl1pPr>
              <a:defRPr/>
            </a:lvl1pPr>
          </a:lstStyle>
          <a:p>
            <a:fld id="{DA29B04A-49BF-4C42-B816-C866EE5A213C}" type="slidenum">
              <a:rPr lang="en-US" altLang="en-US"/>
              <a:pPr/>
              <a:t>‹#›</a:t>
            </a:fld>
            <a:endParaRPr lang="en-US" altLang="en-US"/>
          </a:p>
        </p:txBody>
      </p:sp>
    </p:spTree>
    <p:extLst>
      <p:ext uri="{BB962C8B-B14F-4D97-AF65-F5344CB8AC3E}">
        <p14:creationId xmlns:p14="http://schemas.microsoft.com/office/powerpoint/2010/main" val="4040587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B62BAA1-8BF1-3847-97A2-EB4B9D7BBA86}"/>
              </a:ext>
            </a:extLst>
          </p:cNvPr>
          <p:cNvSpPr>
            <a:spLocks noGrp="1" noChangeArrowheads="1"/>
          </p:cNvSpPr>
          <p:nvPr>
            <p:ph type="dt" sz="half" idx="10"/>
          </p:nvPr>
        </p:nvSpPr>
        <p:spPr>
          <a:ln/>
        </p:spPr>
        <p:txBody>
          <a:bodyPr/>
          <a:lstStyle>
            <a:lvl1pPr>
              <a:defRPr/>
            </a:lvl1pPr>
          </a:lstStyle>
          <a:p>
            <a:pPr>
              <a:defRPr/>
            </a:pPr>
            <a:fld id="{82181A4B-02E7-44C8-B857-A30DC101260F}" type="datetimeFigureOut">
              <a:rPr lang="en-US"/>
              <a:pPr>
                <a:defRPr/>
              </a:pPr>
              <a:t>3/15/2023</a:t>
            </a:fld>
            <a:endParaRPr lang="en-US"/>
          </a:p>
        </p:txBody>
      </p:sp>
      <p:sp>
        <p:nvSpPr>
          <p:cNvPr id="3" name="Rectangle 5">
            <a:extLst>
              <a:ext uri="{FF2B5EF4-FFF2-40B4-BE49-F238E27FC236}">
                <a16:creationId xmlns:a16="http://schemas.microsoft.com/office/drawing/2014/main" xmlns="" id="{C5FF08F2-ACE8-18B7-F66B-B8D4114E4CB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317B0DD4-3704-FF6D-2AD5-89E997E930AF}"/>
              </a:ext>
            </a:extLst>
          </p:cNvPr>
          <p:cNvSpPr>
            <a:spLocks noGrp="1" noChangeArrowheads="1"/>
          </p:cNvSpPr>
          <p:nvPr>
            <p:ph type="sldNum" sz="quarter" idx="12"/>
          </p:nvPr>
        </p:nvSpPr>
        <p:spPr>
          <a:ln/>
        </p:spPr>
        <p:txBody>
          <a:bodyPr/>
          <a:lstStyle>
            <a:lvl1pPr>
              <a:defRPr/>
            </a:lvl1pPr>
          </a:lstStyle>
          <a:p>
            <a:fld id="{4A777060-3D8F-4C6B-ADCB-3FC266B086A6}" type="slidenum">
              <a:rPr lang="en-US" altLang="en-US"/>
              <a:pPr/>
              <a:t>‹#›</a:t>
            </a:fld>
            <a:endParaRPr lang="en-US" altLang="en-US"/>
          </a:p>
        </p:txBody>
      </p:sp>
    </p:spTree>
    <p:extLst>
      <p:ext uri="{BB962C8B-B14F-4D97-AF65-F5344CB8AC3E}">
        <p14:creationId xmlns:p14="http://schemas.microsoft.com/office/powerpoint/2010/main" val="9848519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0" cy="1394460"/>
          </a:xfrm>
        </p:spPr>
        <p:txBody>
          <a:bodyPr anchor="b"/>
          <a:lstStyle>
            <a:lvl1pPr algn="l">
              <a:defRPr sz="2700" b="1"/>
            </a:lvl1pPr>
          </a:lstStyle>
          <a:p>
            <a:r>
              <a:rPr lang="en-US"/>
              <a:t>Click to edit Master title style</a:t>
            </a:r>
            <a:endParaRPr lang="en-SG"/>
          </a:p>
        </p:txBody>
      </p:sp>
      <p:sp>
        <p:nvSpPr>
          <p:cNvPr id="3" name="Content Placeholder 2"/>
          <p:cNvSpPr>
            <a:spLocks noGrp="1"/>
          </p:cNvSpPr>
          <p:nvPr>
            <p:ph idx="1"/>
          </p:nvPr>
        </p:nvSpPr>
        <p:spPr>
          <a:xfrm>
            <a:off x="5720081" y="327662"/>
            <a:ext cx="8178799" cy="7023736"/>
          </a:xfr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731521" y="1722122"/>
            <a:ext cx="4813300" cy="5629276"/>
          </a:xfrm>
        </p:spPr>
        <p:txBody>
          <a:bodyPr/>
          <a:lstStyle>
            <a:lvl1pPr marL="0" indent="0">
              <a:buNone/>
              <a:defRPr sz="1900"/>
            </a:lvl1pPr>
            <a:lvl2pPr marL="614477" indent="0">
              <a:buNone/>
              <a:defRPr sz="1600"/>
            </a:lvl2pPr>
            <a:lvl3pPr marL="1228954" indent="0">
              <a:buNone/>
              <a:defRPr sz="1300"/>
            </a:lvl3pPr>
            <a:lvl4pPr marL="1843430" indent="0">
              <a:buNone/>
              <a:defRPr sz="1200"/>
            </a:lvl4pPr>
            <a:lvl5pPr marL="2457907" indent="0">
              <a:buNone/>
              <a:defRPr sz="1200"/>
            </a:lvl5pPr>
            <a:lvl6pPr marL="3072384" indent="0">
              <a:buNone/>
              <a:defRPr sz="1200"/>
            </a:lvl6pPr>
            <a:lvl7pPr marL="3686861" indent="0">
              <a:buNone/>
              <a:defRPr sz="1200"/>
            </a:lvl7pPr>
            <a:lvl8pPr marL="4301338" indent="0">
              <a:buNone/>
              <a:defRPr sz="1200"/>
            </a:lvl8pPr>
            <a:lvl9pPr marL="4915814"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xmlns="" id="{1A36D12A-2A2F-F784-83E1-A215B2C6A561}"/>
              </a:ext>
            </a:extLst>
          </p:cNvPr>
          <p:cNvSpPr>
            <a:spLocks noGrp="1" noChangeArrowheads="1"/>
          </p:cNvSpPr>
          <p:nvPr>
            <p:ph type="dt" sz="half" idx="10"/>
          </p:nvPr>
        </p:nvSpPr>
        <p:spPr>
          <a:ln/>
        </p:spPr>
        <p:txBody>
          <a:bodyPr/>
          <a:lstStyle>
            <a:lvl1pPr>
              <a:defRPr/>
            </a:lvl1pPr>
          </a:lstStyle>
          <a:p>
            <a:pPr>
              <a:defRPr/>
            </a:pPr>
            <a:fld id="{8BD6DA98-0425-4F42-95AE-F32CB20582F4}" type="datetimeFigureOut">
              <a:rPr lang="en-US"/>
              <a:pPr>
                <a:defRPr/>
              </a:pPr>
              <a:t>3/15/2023</a:t>
            </a:fld>
            <a:endParaRPr lang="en-US"/>
          </a:p>
        </p:txBody>
      </p:sp>
      <p:sp>
        <p:nvSpPr>
          <p:cNvPr id="6" name="Rectangle 5">
            <a:extLst>
              <a:ext uri="{FF2B5EF4-FFF2-40B4-BE49-F238E27FC236}">
                <a16:creationId xmlns:a16="http://schemas.microsoft.com/office/drawing/2014/main" xmlns="" id="{93631065-3BAA-710E-D96B-5965E1C485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93A6084-A73C-DB21-6756-6B8CC00054C6}"/>
              </a:ext>
            </a:extLst>
          </p:cNvPr>
          <p:cNvSpPr>
            <a:spLocks noGrp="1" noChangeArrowheads="1"/>
          </p:cNvSpPr>
          <p:nvPr>
            <p:ph type="sldNum" sz="quarter" idx="12"/>
          </p:nvPr>
        </p:nvSpPr>
        <p:spPr>
          <a:ln/>
        </p:spPr>
        <p:txBody>
          <a:bodyPr/>
          <a:lstStyle>
            <a:lvl1pPr>
              <a:defRPr/>
            </a:lvl1pPr>
          </a:lstStyle>
          <a:p>
            <a:fld id="{5C20F191-8C16-4483-B9F2-375D1053A88F}" type="slidenum">
              <a:rPr lang="en-US" altLang="en-US"/>
              <a:pPr/>
              <a:t>‹#›</a:t>
            </a:fld>
            <a:endParaRPr lang="en-US" altLang="en-US"/>
          </a:p>
        </p:txBody>
      </p:sp>
    </p:spTree>
    <p:extLst>
      <p:ext uri="{BB962C8B-B14F-4D97-AF65-F5344CB8AC3E}">
        <p14:creationId xmlns:p14="http://schemas.microsoft.com/office/powerpoint/2010/main" val="1504837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700" b="1"/>
            </a:lvl1pPr>
          </a:lstStyle>
          <a:p>
            <a:r>
              <a:rPr lang="en-US"/>
              <a:t>Click to edit Master title style</a:t>
            </a:r>
            <a:endParaRPr lang="en-SG"/>
          </a:p>
        </p:txBody>
      </p:sp>
      <p:sp>
        <p:nvSpPr>
          <p:cNvPr id="3" name="Picture Placeholder 2"/>
          <p:cNvSpPr>
            <a:spLocks noGrp="1"/>
          </p:cNvSpPr>
          <p:nvPr>
            <p:ph type="pic" idx="1"/>
          </p:nvPr>
        </p:nvSpPr>
        <p:spPr>
          <a:xfrm>
            <a:off x="2867661" y="735330"/>
            <a:ext cx="8778240" cy="4937760"/>
          </a:xfrm>
        </p:spPr>
        <p:txBody>
          <a:bodyPr/>
          <a:lstStyle>
            <a:lvl1pPr marL="0" indent="0">
              <a:buNone/>
              <a:defRPr sz="4300"/>
            </a:lvl1pPr>
            <a:lvl2pPr marL="614477" indent="0">
              <a:buNone/>
              <a:defRPr sz="3800"/>
            </a:lvl2pPr>
            <a:lvl3pPr marL="1228954" indent="0">
              <a:buNone/>
              <a:defRPr sz="3200"/>
            </a:lvl3pPr>
            <a:lvl4pPr marL="1843430" indent="0">
              <a:buNone/>
              <a:defRPr sz="2700"/>
            </a:lvl4pPr>
            <a:lvl5pPr marL="2457907" indent="0">
              <a:buNone/>
              <a:defRPr sz="2700"/>
            </a:lvl5pPr>
            <a:lvl6pPr marL="3072384" indent="0">
              <a:buNone/>
              <a:defRPr sz="2700"/>
            </a:lvl6pPr>
            <a:lvl7pPr marL="3686861" indent="0">
              <a:buNone/>
              <a:defRPr sz="2700"/>
            </a:lvl7pPr>
            <a:lvl8pPr marL="4301338" indent="0">
              <a:buNone/>
              <a:defRPr sz="2700"/>
            </a:lvl8pPr>
            <a:lvl9pPr marL="4915814" indent="0">
              <a:buNone/>
              <a:defRPr sz="2700"/>
            </a:lvl9pPr>
          </a:lstStyle>
          <a:p>
            <a:pPr lvl="0"/>
            <a:endParaRPr lang="en-SG" noProof="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1900"/>
            </a:lvl1pPr>
            <a:lvl2pPr marL="614477" indent="0">
              <a:buNone/>
              <a:defRPr sz="1600"/>
            </a:lvl2pPr>
            <a:lvl3pPr marL="1228954" indent="0">
              <a:buNone/>
              <a:defRPr sz="1300"/>
            </a:lvl3pPr>
            <a:lvl4pPr marL="1843430" indent="0">
              <a:buNone/>
              <a:defRPr sz="1200"/>
            </a:lvl4pPr>
            <a:lvl5pPr marL="2457907" indent="0">
              <a:buNone/>
              <a:defRPr sz="1200"/>
            </a:lvl5pPr>
            <a:lvl6pPr marL="3072384" indent="0">
              <a:buNone/>
              <a:defRPr sz="1200"/>
            </a:lvl6pPr>
            <a:lvl7pPr marL="3686861" indent="0">
              <a:buNone/>
              <a:defRPr sz="1200"/>
            </a:lvl7pPr>
            <a:lvl8pPr marL="4301338" indent="0">
              <a:buNone/>
              <a:defRPr sz="1200"/>
            </a:lvl8pPr>
            <a:lvl9pPr marL="4915814" indent="0">
              <a:buNone/>
              <a:defRPr sz="1200"/>
            </a:lvl9pPr>
          </a:lstStyle>
          <a:p>
            <a:pPr lvl="0"/>
            <a:r>
              <a:rPr lang="en-US"/>
              <a:t>Click to edit Master text styles</a:t>
            </a:r>
          </a:p>
        </p:txBody>
      </p:sp>
      <p:sp>
        <p:nvSpPr>
          <p:cNvPr id="5" name="Rectangle 4">
            <a:extLst>
              <a:ext uri="{FF2B5EF4-FFF2-40B4-BE49-F238E27FC236}">
                <a16:creationId xmlns:a16="http://schemas.microsoft.com/office/drawing/2014/main" xmlns="" id="{3D5978E1-A11A-7047-262C-07E41A5D7D8C}"/>
              </a:ext>
            </a:extLst>
          </p:cNvPr>
          <p:cNvSpPr>
            <a:spLocks noGrp="1" noChangeArrowheads="1"/>
          </p:cNvSpPr>
          <p:nvPr>
            <p:ph type="dt" sz="half" idx="10"/>
          </p:nvPr>
        </p:nvSpPr>
        <p:spPr>
          <a:ln/>
        </p:spPr>
        <p:txBody>
          <a:bodyPr/>
          <a:lstStyle>
            <a:lvl1pPr>
              <a:defRPr/>
            </a:lvl1pPr>
          </a:lstStyle>
          <a:p>
            <a:pPr>
              <a:defRPr/>
            </a:pPr>
            <a:fld id="{ED361E21-FC56-41CB-9C7F-5CDD548D56EB}" type="datetimeFigureOut">
              <a:rPr lang="en-US"/>
              <a:pPr>
                <a:defRPr/>
              </a:pPr>
              <a:t>3/15/2023</a:t>
            </a:fld>
            <a:endParaRPr lang="en-US"/>
          </a:p>
        </p:txBody>
      </p:sp>
      <p:sp>
        <p:nvSpPr>
          <p:cNvPr id="6" name="Rectangle 5">
            <a:extLst>
              <a:ext uri="{FF2B5EF4-FFF2-40B4-BE49-F238E27FC236}">
                <a16:creationId xmlns:a16="http://schemas.microsoft.com/office/drawing/2014/main" xmlns="" id="{03F21B0C-B1B6-28AE-AB49-7F9438439A8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CB02D513-4561-E13E-D2E9-77B5A724CD65}"/>
              </a:ext>
            </a:extLst>
          </p:cNvPr>
          <p:cNvSpPr>
            <a:spLocks noGrp="1" noChangeArrowheads="1"/>
          </p:cNvSpPr>
          <p:nvPr>
            <p:ph type="sldNum" sz="quarter" idx="12"/>
          </p:nvPr>
        </p:nvSpPr>
        <p:spPr>
          <a:ln/>
        </p:spPr>
        <p:txBody>
          <a:bodyPr/>
          <a:lstStyle>
            <a:lvl1pPr>
              <a:defRPr/>
            </a:lvl1pPr>
          </a:lstStyle>
          <a:p>
            <a:fld id="{84B17472-A941-43C2-85C3-60696E116C68}" type="slidenum">
              <a:rPr lang="en-US" altLang="en-US"/>
              <a:pPr/>
              <a:t>‹#›</a:t>
            </a:fld>
            <a:endParaRPr lang="en-US" altLang="en-US"/>
          </a:p>
        </p:txBody>
      </p:sp>
    </p:spTree>
    <p:extLst>
      <p:ext uri="{BB962C8B-B14F-4D97-AF65-F5344CB8AC3E}">
        <p14:creationId xmlns:p14="http://schemas.microsoft.com/office/powerpoint/2010/main" val="2154381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xmlns="" id="{7DE838C6-EF45-207A-A216-E36A176CEC95}"/>
              </a:ext>
            </a:extLst>
          </p:cNvPr>
          <p:cNvSpPr>
            <a:spLocks noGrp="1" noChangeArrowheads="1"/>
          </p:cNvSpPr>
          <p:nvPr>
            <p:ph type="title"/>
          </p:nvPr>
        </p:nvSpPr>
        <p:spPr bwMode="auto">
          <a:xfrm>
            <a:off x="731838" y="330200"/>
            <a:ext cx="131667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895" tIns="61448" rIns="122895" bIns="61448"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xmlns="" id="{2F2B857F-DA0B-B4DC-D1C4-3295CE620D46}"/>
              </a:ext>
            </a:extLst>
          </p:cNvPr>
          <p:cNvSpPr>
            <a:spLocks noGrp="1" noChangeArrowheads="1"/>
          </p:cNvSpPr>
          <p:nvPr>
            <p:ph type="body" idx="1"/>
          </p:nvPr>
        </p:nvSpPr>
        <p:spPr bwMode="auto">
          <a:xfrm>
            <a:off x="731838" y="1920875"/>
            <a:ext cx="13166725" cy="543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2895" tIns="61448" rIns="122895" bIns="6144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8548" name="Rectangle 4">
            <a:extLst>
              <a:ext uri="{FF2B5EF4-FFF2-40B4-BE49-F238E27FC236}">
                <a16:creationId xmlns:a16="http://schemas.microsoft.com/office/drawing/2014/main" xmlns="" id="{969DB67B-FDD4-9421-A046-3308903B25E5}"/>
              </a:ext>
            </a:extLst>
          </p:cNvPr>
          <p:cNvSpPr>
            <a:spLocks noGrp="1" noChangeArrowheads="1"/>
          </p:cNvSpPr>
          <p:nvPr>
            <p:ph type="dt" sz="half" idx="2"/>
          </p:nvPr>
        </p:nvSpPr>
        <p:spPr bwMode="auto">
          <a:xfrm>
            <a:off x="731838" y="7494588"/>
            <a:ext cx="3413125" cy="571500"/>
          </a:xfrm>
          <a:prstGeom prst="rect">
            <a:avLst/>
          </a:prstGeom>
          <a:noFill/>
          <a:ln w="9525">
            <a:noFill/>
            <a:miter lim="800000"/>
            <a:headEnd/>
            <a:tailEnd/>
          </a:ln>
          <a:effectLst/>
        </p:spPr>
        <p:txBody>
          <a:bodyPr vert="horz" wrap="square" lIns="122895" tIns="61448" rIns="122895" bIns="61448" numCol="1" anchor="t" anchorCtr="0" compatLnSpc="1">
            <a:prstTxWarp prst="textNoShape">
              <a:avLst/>
            </a:prstTxWarp>
          </a:bodyPr>
          <a:lstStyle>
            <a:lvl1pPr eaLnBrk="1" hangingPunct="1">
              <a:defRPr sz="1900">
                <a:latin typeface="Arial" charset="0"/>
              </a:defRPr>
            </a:lvl1pPr>
          </a:lstStyle>
          <a:p>
            <a:pPr>
              <a:defRPr/>
            </a:pPr>
            <a:fld id="{75180916-BFA3-41BD-8BD0-B3F4BF1DAA2A}" type="datetimeFigureOut">
              <a:rPr lang="en-US"/>
              <a:pPr>
                <a:defRPr/>
              </a:pPr>
              <a:t>3/15/2023</a:t>
            </a:fld>
            <a:endParaRPr lang="en-US"/>
          </a:p>
        </p:txBody>
      </p:sp>
      <p:sp>
        <p:nvSpPr>
          <p:cNvPr id="108549" name="Rectangle 5">
            <a:extLst>
              <a:ext uri="{FF2B5EF4-FFF2-40B4-BE49-F238E27FC236}">
                <a16:creationId xmlns:a16="http://schemas.microsoft.com/office/drawing/2014/main" xmlns="" id="{EB62F395-78A0-86E1-451C-EECB0D48BBD8}"/>
              </a:ext>
            </a:extLst>
          </p:cNvPr>
          <p:cNvSpPr>
            <a:spLocks noGrp="1" noChangeArrowheads="1"/>
          </p:cNvSpPr>
          <p:nvPr>
            <p:ph type="ftr" sz="quarter" idx="3"/>
          </p:nvPr>
        </p:nvSpPr>
        <p:spPr bwMode="auto">
          <a:xfrm>
            <a:off x="4999038" y="7494588"/>
            <a:ext cx="4632325" cy="571500"/>
          </a:xfrm>
          <a:prstGeom prst="rect">
            <a:avLst/>
          </a:prstGeom>
          <a:noFill/>
          <a:ln w="9525">
            <a:noFill/>
            <a:miter lim="800000"/>
            <a:headEnd/>
            <a:tailEnd/>
          </a:ln>
          <a:effectLst/>
        </p:spPr>
        <p:txBody>
          <a:bodyPr vert="horz" wrap="square" lIns="122895" tIns="61448" rIns="122895" bIns="61448" numCol="1" anchor="t" anchorCtr="0" compatLnSpc="1">
            <a:prstTxWarp prst="textNoShape">
              <a:avLst/>
            </a:prstTxWarp>
          </a:bodyPr>
          <a:lstStyle>
            <a:lvl1pPr algn="ctr" eaLnBrk="1" hangingPunct="1">
              <a:defRPr sz="1900">
                <a:latin typeface="Arial" charset="0"/>
              </a:defRPr>
            </a:lvl1pPr>
          </a:lstStyle>
          <a:p>
            <a:pPr>
              <a:defRPr/>
            </a:pPr>
            <a:endParaRPr lang="en-US"/>
          </a:p>
        </p:txBody>
      </p:sp>
      <p:sp>
        <p:nvSpPr>
          <p:cNvPr id="108550" name="Rectangle 6">
            <a:extLst>
              <a:ext uri="{FF2B5EF4-FFF2-40B4-BE49-F238E27FC236}">
                <a16:creationId xmlns:a16="http://schemas.microsoft.com/office/drawing/2014/main" xmlns="" id="{6DB260BF-5C31-9E81-783E-E33636F16612}"/>
              </a:ext>
            </a:extLst>
          </p:cNvPr>
          <p:cNvSpPr>
            <a:spLocks noGrp="1" noChangeArrowheads="1"/>
          </p:cNvSpPr>
          <p:nvPr>
            <p:ph type="sldNum" sz="quarter" idx="4"/>
          </p:nvPr>
        </p:nvSpPr>
        <p:spPr bwMode="auto">
          <a:xfrm>
            <a:off x="10485438" y="7494588"/>
            <a:ext cx="3413125" cy="571500"/>
          </a:xfrm>
          <a:prstGeom prst="rect">
            <a:avLst/>
          </a:prstGeom>
          <a:noFill/>
          <a:ln w="9525">
            <a:noFill/>
            <a:miter lim="800000"/>
            <a:headEnd/>
            <a:tailEnd/>
          </a:ln>
          <a:effectLst/>
        </p:spPr>
        <p:txBody>
          <a:bodyPr vert="horz" wrap="square" lIns="122895" tIns="61448" rIns="122895" bIns="61448" numCol="1" anchor="t" anchorCtr="0" compatLnSpc="1">
            <a:prstTxWarp prst="textNoShape">
              <a:avLst/>
            </a:prstTxWarp>
          </a:bodyPr>
          <a:lstStyle>
            <a:lvl1pPr algn="r" eaLnBrk="1" hangingPunct="1">
              <a:defRPr sz="1900"/>
            </a:lvl1pPr>
          </a:lstStyle>
          <a:p>
            <a:fld id="{BF93AA4F-F3FD-43CE-B48F-BED53D3265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5900">
          <a:solidFill>
            <a:schemeClr val="tx2"/>
          </a:solidFill>
          <a:latin typeface="+mj-lt"/>
          <a:ea typeface="+mj-ea"/>
          <a:cs typeface="+mj-cs"/>
        </a:defRPr>
      </a:lvl1pPr>
      <a:lvl2pPr algn="ctr" rtl="0" eaLnBrk="0" fontAlgn="base" hangingPunct="0">
        <a:spcBef>
          <a:spcPct val="0"/>
        </a:spcBef>
        <a:spcAft>
          <a:spcPct val="0"/>
        </a:spcAft>
        <a:defRPr sz="5900">
          <a:solidFill>
            <a:schemeClr val="tx2"/>
          </a:solidFill>
          <a:latin typeface="Arial" charset="0"/>
        </a:defRPr>
      </a:lvl2pPr>
      <a:lvl3pPr algn="ctr" rtl="0" eaLnBrk="0" fontAlgn="base" hangingPunct="0">
        <a:spcBef>
          <a:spcPct val="0"/>
        </a:spcBef>
        <a:spcAft>
          <a:spcPct val="0"/>
        </a:spcAft>
        <a:defRPr sz="5900">
          <a:solidFill>
            <a:schemeClr val="tx2"/>
          </a:solidFill>
          <a:latin typeface="Arial" charset="0"/>
        </a:defRPr>
      </a:lvl3pPr>
      <a:lvl4pPr algn="ctr" rtl="0" eaLnBrk="0" fontAlgn="base" hangingPunct="0">
        <a:spcBef>
          <a:spcPct val="0"/>
        </a:spcBef>
        <a:spcAft>
          <a:spcPct val="0"/>
        </a:spcAft>
        <a:defRPr sz="5900">
          <a:solidFill>
            <a:schemeClr val="tx2"/>
          </a:solidFill>
          <a:latin typeface="Arial" charset="0"/>
        </a:defRPr>
      </a:lvl4pPr>
      <a:lvl5pPr algn="ctr" rtl="0" eaLnBrk="0" fontAlgn="base" hangingPunct="0">
        <a:spcBef>
          <a:spcPct val="0"/>
        </a:spcBef>
        <a:spcAft>
          <a:spcPct val="0"/>
        </a:spcAft>
        <a:defRPr sz="5900">
          <a:solidFill>
            <a:schemeClr val="tx2"/>
          </a:solidFill>
          <a:latin typeface="Arial" charset="0"/>
        </a:defRPr>
      </a:lvl5pPr>
      <a:lvl6pPr marL="614477" algn="ctr" rtl="0" fontAlgn="base">
        <a:spcBef>
          <a:spcPct val="0"/>
        </a:spcBef>
        <a:spcAft>
          <a:spcPct val="0"/>
        </a:spcAft>
        <a:defRPr sz="5900">
          <a:solidFill>
            <a:schemeClr val="tx2"/>
          </a:solidFill>
          <a:latin typeface="Arial" charset="0"/>
        </a:defRPr>
      </a:lvl6pPr>
      <a:lvl7pPr marL="1228954" algn="ctr" rtl="0" fontAlgn="base">
        <a:spcBef>
          <a:spcPct val="0"/>
        </a:spcBef>
        <a:spcAft>
          <a:spcPct val="0"/>
        </a:spcAft>
        <a:defRPr sz="5900">
          <a:solidFill>
            <a:schemeClr val="tx2"/>
          </a:solidFill>
          <a:latin typeface="Arial" charset="0"/>
        </a:defRPr>
      </a:lvl7pPr>
      <a:lvl8pPr marL="1843430" algn="ctr" rtl="0" fontAlgn="base">
        <a:spcBef>
          <a:spcPct val="0"/>
        </a:spcBef>
        <a:spcAft>
          <a:spcPct val="0"/>
        </a:spcAft>
        <a:defRPr sz="5900">
          <a:solidFill>
            <a:schemeClr val="tx2"/>
          </a:solidFill>
          <a:latin typeface="Arial" charset="0"/>
        </a:defRPr>
      </a:lvl8pPr>
      <a:lvl9pPr marL="2457907" algn="ctr" rtl="0" fontAlgn="base">
        <a:spcBef>
          <a:spcPct val="0"/>
        </a:spcBef>
        <a:spcAft>
          <a:spcPct val="0"/>
        </a:spcAft>
        <a:defRPr sz="5900">
          <a:solidFill>
            <a:schemeClr val="tx2"/>
          </a:solidFill>
          <a:latin typeface="Arial" charset="0"/>
        </a:defRPr>
      </a:lvl9pPr>
    </p:titleStyle>
    <p:bodyStyle>
      <a:lvl1pPr marL="460375" indent="-460375" algn="l" rtl="0" eaLnBrk="0" fontAlgn="base" hangingPunct="0">
        <a:spcBef>
          <a:spcPct val="20000"/>
        </a:spcBef>
        <a:spcAft>
          <a:spcPct val="0"/>
        </a:spcAft>
        <a:buChar char="•"/>
        <a:defRPr sz="4300">
          <a:solidFill>
            <a:schemeClr val="tx1"/>
          </a:solidFill>
          <a:latin typeface="+mn-lt"/>
          <a:ea typeface="+mn-ea"/>
          <a:cs typeface="+mn-cs"/>
        </a:defRPr>
      </a:lvl1pPr>
      <a:lvl2pPr marL="996950" indent="-382588" algn="l" rtl="0" eaLnBrk="0" fontAlgn="base" hangingPunct="0">
        <a:spcBef>
          <a:spcPct val="20000"/>
        </a:spcBef>
        <a:spcAft>
          <a:spcPct val="0"/>
        </a:spcAft>
        <a:buChar char="–"/>
        <a:defRPr sz="3800">
          <a:solidFill>
            <a:schemeClr val="tx1"/>
          </a:solidFill>
          <a:latin typeface="+mn-lt"/>
        </a:defRPr>
      </a:lvl2pPr>
      <a:lvl3pPr marL="1535113" indent="-306388" algn="l" rtl="0" eaLnBrk="0" fontAlgn="base" hangingPunct="0">
        <a:spcBef>
          <a:spcPct val="20000"/>
        </a:spcBef>
        <a:spcAft>
          <a:spcPct val="0"/>
        </a:spcAft>
        <a:buChar char="•"/>
        <a:defRPr sz="3200">
          <a:solidFill>
            <a:schemeClr val="tx1"/>
          </a:solidFill>
          <a:latin typeface="+mn-lt"/>
        </a:defRPr>
      </a:lvl3pPr>
      <a:lvl4pPr marL="2149475" indent="-306388" algn="l" rtl="0" eaLnBrk="0" fontAlgn="base" hangingPunct="0">
        <a:spcBef>
          <a:spcPct val="20000"/>
        </a:spcBef>
        <a:spcAft>
          <a:spcPct val="0"/>
        </a:spcAft>
        <a:buChar char="–"/>
        <a:defRPr sz="2700">
          <a:solidFill>
            <a:schemeClr val="tx1"/>
          </a:solidFill>
          <a:latin typeface="+mn-lt"/>
        </a:defRPr>
      </a:lvl4pPr>
      <a:lvl5pPr marL="2763838" indent="-306388" algn="l" rtl="0" eaLnBrk="0" fontAlgn="base" hangingPunct="0">
        <a:spcBef>
          <a:spcPct val="20000"/>
        </a:spcBef>
        <a:spcAft>
          <a:spcPct val="0"/>
        </a:spcAft>
        <a:buChar char="»"/>
        <a:defRPr sz="2700">
          <a:solidFill>
            <a:schemeClr val="tx1"/>
          </a:solidFill>
          <a:latin typeface="+mn-lt"/>
        </a:defRPr>
      </a:lvl5pPr>
      <a:lvl6pPr marL="3379622" indent="-307238" algn="l" rtl="0" fontAlgn="base">
        <a:spcBef>
          <a:spcPct val="20000"/>
        </a:spcBef>
        <a:spcAft>
          <a:spcPct val="0"/>
        </a:spcAft>
        <a:buChar char="»"/>
        <a:defRPr sz="2700">
          <a:solidFill>
            <a:schemeClr val="tx1"/>
          </a:solidFill>
          <a:latin typeface="+mn-lt"/>
        </a:defRPr>
      </a:lvl6pPr>
      <a:lvl7pPr marL="3994099" indent="-307238" algn="l" rtl="0" fontAlgn="base">
        <a:spcBef>
          <a:spcPct val="20000"/>
        </a:spcBef>
        <a:spcAft>
          <a:spcPct val="0"/>
        </a:spcAft>
        <a:buChar char="»"/>
        <a:defRPr sz="2700">
          <a:solidFill>
            <a:schemeClr val="tx1"/>
          </a:solidFill>
          <a:latin typeface="+mn-lt"/>
        </a:defRPr>
      </a:lvl7pPr>
      <a:lvl8pPr marL="4608576" indent="-307238" algn="l" rtl="0" fontAlgn="base">
        <a:spcBef>
          <a:spcPct val="20000"/>
        </a:spcBef>
        <a:spcAft>
          <a:spcPct val="0"/>
        </a:spcAft>
        <a:buChar char="»"/>
        <a:defRPr sz="2700">
          <a:solidFill>
            <a:schemeClr val="tx1"/>
          </a:solidFill>
          <a:latin typeface="+mn-lt"/>
        </a:defRPr>
      </a:lvl8pPr>
      <a:lvl9pPr marL="5223053" indent="-307238" algn="l" rtl="0" fontAlgn="base">
        <a:spcBef>
          <a:spcPct val="20000"/>
        </a:spcBef>
        <a:spcAft>
          <a:spcPct val="0"/>
        </a:spcAft>
        <a:buChar char="»"/>
        <a:defRPr sz="2700">
          <a:solidFill>
            <a:schemeClr val="tx1"/>
          </a:solidFill>
          <a:latin typeface="+mn-lt"/>
        </a:defRPr>
      </a:lvl9pPr>
    </p:bodyStyle>
    <p:otherStyle>
      <a:defPPr>
        <a:defRPr lang="en-US"/>
      </a:defPPr>
      <a:lvl1pPr marL="0" algn="l" defTabSz="1228954" rtl="0" eaLnBrk="1" latinLnBrk="0" hangingPunct="1">
        <a:defRPr sz="2400" kern="1200">
          <a:solidFill>
            <a:schemeClr val="tx1"/>
          </a:solidFill>
          <a:latin typeface="+mn-lt"/>
          <a:ea typeface="+mn-ea"/>
          <a:cs typeface="+mn-cs"/>
        </a:defRPr>
      </a:lvl1pPr>
      <a:lvl2pPr marL="614477" algn="l" defTabSz="1228954" rtl="0" eaLnBrk="1" latinLnBrk="0" hangingPunct="1">
        <a:defRPr sz="2400" kern="1200">
          <a:solidFill>
            <a:schemeClr val="tx1"/>
          </a:solidFill>
          <a:latin typeface="+mn-lt"/>
          <a:ea typeface="+mn-ea"/>
          <a:cs typeface="+mn-cs"/>
        </a:defRPr>
      </a:lvl2pPr>
      <a:lvl3pPr marL="1228954" algn="l" defTabSz="1228954" rtl="0" eaLnBrk="1" latinLnBrk="0" hangingPunct="1">
        <a:defRPr sz="2400" kern="1200">
          <a:solidFill>
            <a:schemeClr val="tx1"/>
          </a:solidFill>
          <a:latin typeface="+mn-lt"/>
          <a:ea typeface="+mn-ea"/>
          <a:cs typeface="+mn-cs"/>
        </a:defRPr>
      </a:lvl3pPr>
      <a:lvl4pPr marL="1843430" algn="l" defTabSz="1228954" rtl="0" eaLnBrk="1" latinLnBrk="0" hangingPunct="1">
        <a:defRPr sz="2400" kern="1200">
          <a:solidFill>
            <a:schemeClr val="tx1"/>
          </a:solidFill>
          <a:latin typeface="+mn-lt"/>
          <a:ea typeface="+mn-ea"/>
          <a:cs typeface="+mn-cs"/>
        </a:defRPr>
      </a:lvl4pPr>
      <a:lvl5pPr marL="2457907" algn="l" defTabSz="1228954" rtl="0" eaLnBrk="1" latinLnBrk="0" hangingPunct="1">
        <a:defRPr sz="2400" kern="1200">
          <a:solidFill>
            <a:schemeClr val="tx1"/>
          </a:solidFill>
          <a:latin typeface="+mn-lt"/>
          <a:ea typeface="+mn-ea"/>
          <a:cs typeface="+mn-cs"/>
        </a:defRPr>
      </a:lvl5pPr>
      <a:lvl6pPr marL="3072384" algn="l" defTabSz="1228954" rtl="0" eaLnBrk="1" latinLnBrk="0" hangingPunct="1">
        <a:defRPr sz="2400" kern="1200">
          <a:solidFill>
            <a:schemeClr val="tx1"/>
          </a:solidFill>
          <a:latin typeface="+mn-lt"/>
          <a:ea typeface="+mn-ea"/>
          <a:cs typeface="+mn-cs"/>
        </a:defRPr>
      </a:lvl6pPr>
      <a:lvl7pPr marL="3686861" algn="l" defTabSz="1228954" rtl="0" eaLnBrk="1" latinLnBrk="0" hangingPunct="1">
        <a:defRPr sz="2400" kern="1200">
          <a:solidFill>
            <a:schemeClr val="tx1"/>
          </a:solidFill>
          <a:latin typeface="+mn-lt"/>
          <a:ea typeface="+mn-ea"/>
          <a:cs typeface="+mn-cs"/>
        </a:defRPr>
      </a:lvl7pPr>
      <a:lvl8pPr marL="4301338" algn="l" defTabSz="1228954" rtl="0" eaLnBrk="1" latinLnBrk="0" hangingPunct="1">
        <a:defRPr sz="2400" kern="1200">
          <a:solidFill>
            <a:schemeClr val="tx1"/>
          </a:solidFill>
          <a:latin typeface="+mn-lt"/>
          <a:ea typeface="+mn-ea"/>
          <a:cs typeface="+mn-cs"/>
        </a:defRPr>
      </a:lvl8pPr>
      <a:lvl9pPr marL="4915814" algn="l" defTabSz="1228954"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9.png"/><Relationship Id="rId5" Type="http://schemas.openxmlformats.org/officeDocument/2006/relationships/image" Target="../media/image2.jpe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B5F4F1AB-BFC4-16FA-FA73-D95DF1829C9F}"/>
              </a:ext>
            </a:extLst>
          </p:cNvPr>
          <p:cNvGrpSpPr/>
          <p:nvPr/>
        </p:nvGrpSpPr>
        <p:grpSpPr>
          <a:xfrm>
            <a:off x="3429000" y="0"/>
            <a:ext cx="11201401" cy="8229600"/>
            <a:chOff x="2819400" y="0"/>
            <a:chExt cx="11811001" cy="8229600"/>
          </a:xfrm>
          <a:blipFill>
            <a:blip r:embed="rId2"/>
            <a:stretch>
              <a:fillRect/>
            </a:stretch>
          </a:blipFill>
        </p:grpSpPr>
        <p:sp>
          <p:nvSpPr>
            <p:cNvPr id="2" name="Isosceles Triangle 1">
              <a:extLst>
                <a:ext uri="{FF2B5EF4-FFF2-40B4-BE49-F238E27FC236}">
                  <a16:creationId xmlns:a16="http://schemas.microsoft.com/office/drawing/2014/main" xmlns="" id="{DC55863D-25DA-8883-7520-BA5B032E3810}"/>
                </a:ext>
              </a:extLst>
            </p:cNvPr>
            <p:cNvSpPr/>
            <p:nvPr/>
          </p:nvSpPr>
          <p:spPr>
            <a:xfrm rot="16200000">
              <a:off x="8534401" y="2133600"/>
              <a:ext cx="8001000" cy="41910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 name="Isosceles Triangle 2">
              <a:extLst>
                <a:ext uri="{FF2B5EF4-FFF2-40B4-BE49-F238E27FC236}">
                  <a16:creationId xmlns:a16="http://schemas.microsoft.com/office/drawing/2014/main" xmlns="" id="{0CBDEFB3-AE48-A232-72B1-39CD834434E6}"/>
                </a:ext>
              </a:extLst>
            </p:cNvPr>
            <p:cNvSpPr/>
            <p:nvPr/>
          </p:nvSpPr>
          <p:spPr>
            <a:xfrm rot="10800000">
              <a:off x="6019800" y="0"/>
              <a:ext cx="8610600" cy="41148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 name="Isosceles Triangle 3">
              <a:extLst>
                <a:ext uri="{FF2B5EF4-FFF2-40B4-BE49-F238E27FC236}">
                  <a16:creationId xmlns:a16="http://schemas.microsoft.com/office/drawing/2014/main" xmlns="" id="{7ED93AAD-4316-7C75-44B6-8C2945A05F1E}"/>
                </a:ext>
              </a:extLst>
            </p:cNvPr>
            <p:cNvSpPr/>
            <p:nvPr/>
          </p:nvSpPr>
          <p:spPr>
            <a:xfrm>
              <a:off x="2819400" y="2667000"/>
              <a:ext cx="11582400" cy="5562600"/>
            </a:xfrm>
            <a:prstGeom prst="triangle">
              <a:avLst/>
            </a:prstGeom>
            <a:gr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sp>
        <p:nvSpPr>
          <p:cNvPr id="6" name="TextBox 5">
            <a:extLst>
              <a:ext uri="{FF2B5EF4-FFF2-40B4-BE49-F238E27FC236}">
                <a16:creationId xmlns:a16="http://schemas.microsoft.com/office/drawing/2014/main" xmlns="" id="{003C3F1E-4B9B-49CF-F3D3-17E6C309CED4}"/>
              </a:ext>
            </a:extLst>
          </p:cNvPr>
          <p:cNvSpPr txBox="1">
            <a:spLocks noChangeArrowheads="1"/>
          </p:cNvSpPr>
          <p:nvPr/>
        </p:nvSpPr>
        <p:spPr bwMode="auto">
          <a:xfrm>
            <a:off x="0" y="1772901"/>
            <a:ext cx="880664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vi-VN" altLang="en-US" sz="8800" b="1" dirty="0">
                <a:solidFill>
                  <a:srgbClr val="FF0000"/>
                </a:solidFill>
                <a:latin typeface="Amazone" pitchFamily="66" charset="0"/>
              </a:rPr>
              <a:t>NƯỚC ĐẠI VIỆT TA</a:t>
            </a:r>
            <a:endParaRPr lang="en-US" altLang="en-US" sz="8800" b="1" dirty="0">
              <a:solidFill>
                <a:srgbClr val="FF0000"/>
              </a:solidFill>
              <a:latin typeface="Amazone" pitchFamily="66" charset="0"/>
            </a:endParaRPr>
          </a:p>
        </p:txBody>
      </p:sp>
      <p:sp>
        <p:nvSpPr>
          <p:cNvPr id="7" name="TextBox 6">
            <a:extLst>
              <a:ext uri="{FF2B5EF4-FFF2-40B4-BE49-F238E27FC236}">
                <a16:creationId xmlns:a16="http://schemas.microsoft.com/office/drawing/2014/main" xmlns="" id="{F10BD474-63C7-2126-18BD-26AC78E84620}"/>
              </a:ext>
            </a:extLst>
          </p:cNvPr>
          <p:cNvSpPr txBox="1">
            <a:spLocks noChangeArrowheads="1"/>
          </p:cNvSpPr>
          <p:nvPr/>
        </p:nvSpPr>
        <p:spPr bwMode="auto">
          <a:xfrm>
            <a:off x="259036" y="2928937"/>
            <a:ext cx="751681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5400" b="1">
                <a:solidFill>
                  <a:srgbClr val="0070C0"/>
                </a:solidFill>
                <a:latin typeface="Amazone" pitchFamily="66" charset="0"/>
              </a:rPr>
              <a:t>(Trích “Bình Ngô đại cáo”)</a:t>
            </a:r>
          </a:p>
        </p:txBody>
      </p:sp>
      <p:sp>
        <p:nvSpPr>
          <p:cNvPr id="8" name="TextBox 7">
            <a:extLst>
              <a:ext uri="{FF2B5EF4-FFF2-40B4-BE49-F238E27FC236}">
                <a16:creationId xmlns:a16="http://schemas.microsoft.com/office/drawing/2014/main" xmlns="" id="{24F1C91B-EFCC-1BDD-4901-BB1ACAA29868}"/>
              </a:ext>
            </a:extLst>
          </p:cNvPr>
          <p:cNvSpPr txBox="1">
            <a:spLocks noChangeArrowheads="1"/>
          </p:cNvSpPr>
          <p:nvPr/>
        </p:nvSpPr>
        <p:spPr bwMode="auto">
          <a:xfrm>
            <a:off x="2221979" y="3852862"/>
            <a:ext cx="35909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400" b="1">
                <a:latin typeface="Amazone" pitchFamily="66" charset="0"/>
              </a:rPr>
              <a:t>_Nguyễn Trãi_</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9"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ppt_x</p:attrName>
                                        </p:attrNameLst>
                                      </p:cBhvr>
                                      <p:tavLst>
                                        <p:tav tm="0">
                                          <p:val>
                                            <p:strVal val="#ppt_x-.2"/>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4" dur="1000"/>
                                        <p:tgtEl>
                                          <p:spTgt spid="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9" presetClass="entr" presetSubtype="0"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图片 3">
            <a:extLst>
              <a:ext uri="{FF2B5EF4-FFF2-40B4-BE49-F238E27FC236}">
                <a16:creationId xmlns:a16="http://schemas.microsoft.com/office/drawing/2014/main" xmlns="" id="{650E14A8-CBD0-9368-6215-843DC650396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3" name="Rectangle 45">
            <a:extLst>
              <a:ext uri="{FF2B5EF4-FFF2-40B4-BE49-F238E27FC236}">
                <a16:creationId xmlns:a16="http://schemas.microsoft.com/office/drawing/2014/main" xmlns="" id="{D83E2B4C-47C8-6DE7-1C8A-2C9180F692CC}"/>
              </a:ext>
            </a:extLst>
          </p:cNvPr>
          <p:cNvSpPr>
            <a:spLocks noChangeArrowheads="1"/>
          </p:cNvSpPr>
          <p:nvPr/>
        </p:nvSpPr>
        <p:spPr bwMode="auto">
          <a:xfrm>
            <a:off x="533400" y="2824163"/>
            <a:ext cx="42672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latin typeface="Times New Roman" panose="02020603050405020304" pitchFamily="18" charset="0"/>
                <a:cs typeface="Times New Roman" panose="02020603050405020304" pitchFamily="18" charset="0"/>
              </a:rPr>
              <a:t>Nghệ thuật: </a:t>
            </a:r>
            <a:r>
              <a:rPr lang="en-US" altLang="en-US" sz="4000">
                <a:latin typeface="Times New Roman" panose="02020603050405020304" pitchFamily="18" charset="0"/>
                <a:cs typeface="Times New Roman" panose="02020603050405020304" pitchFamily="18" charset="0"/>
              </a:rPr>
              <a:t>Liệt kê, dẫn chứng xác thực theo trình tự lịch sử</a:t>
            </a:r>
          </a:p>
        </p:txBody>
      </p:sp>
      <p:sp>
        <p:nvSpPr>
          <p:cNvPr id="51204" name="Rectangle 46">
            <a:extLst>
              <a:ext uri="{FF2B5EF4-FFF2-40B4-BE49-F238E27FC236}">
                <a16:creationId xmlns:a16="http://schemas.microsoft.com/office/drawing/2014/main" xmlns="" id="{79B2803B-B986-CCB9-B180-7EE0B9D97505}"/>
              </a:ext>
            </a:extLst>
          </p:cNvPr>
          <p:cNvSpPr>
            <a:spLocks noChangeArrowheads="1"/>
          </p:cNvSpPr>
          <p:nvPr/>
        </p:nvSpPr>
        <p:spPr bwMode="auto">
          <a:xfrm>
            <a:off x="9677400" y="2895600"/>
            <a:ext cx="4267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en-US" sz="4000" b="1">
                <a:latin typeface="Times New Roman" panose="02020603050405020304" pitchFamily="18" charset="0"/>
                <a:cs typeface="Times New Roman" panose="02020603050405020304" pitchFamily="18" charset="0"/>
              </a:rPr>
              <a:t>Nội dung: </a:t>
            </a:r>
            <a:r>
              <a:rPr lang="en-US" altLang="en-US" sz="4000">
                <a:latin typeface="Times New Roman" panose="02020603050405020304" pitchFamily="18" charset="0"/>
                <a:cs typeface="Times New Roman" panose="02020603050405020304" pitchFamily="18" charset="0"/>
              </a:rPr>
              <a:t>Sự thảm hại của kẻ thù và những chiến công của dân tộc ta</a:t>
            </a:r>
          </a:p>
        </p:txBody>
      </p:sp>
      <p:sp>
        <p:nvSpPr>
          <p:cNvPr id="5" name="Rounded Rectangle 4">
            <a:extLst>
              <a:ext uri="{FF2B5EF4-FFF2-40B4-BE49-F238E27FC236}">
                <a16:creationId xmlns:a16="http://schemas.microsoft.com/office/drawing/2014/main" xmlns="" id="{B3C1BB8D-F599-D8B1-ED9D-F5C1223B838A}"/>
              </a:ext>
            </a:extLst>
          </p:cNvPr>
          <p:cNvSpPr/>
          <p:nvPr/>
        </p:nvSpPr>
        <p:spPr>
          <a:xfrm>
            <a:off x="2819400" y="381000"/>
            <a:ext cx="102108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r>
              <a:rPr lang="en-US" sz="4400" b="1" i="1" dirty="0">
                <a:solidFill>
                  <a:srgbClr val="FF0000"/>
                </a:solidFill>
                <a:latin typeface="Times New Roman" pitchFamily="18" charset="0"/>
                <a:cs typeface="Times New Roman" pitchFamily="18" charset="0"/>
              </a:rPr>
              <a:t>3. </a:t>
            </a:r>
            <a:r>
              <a:rPr lang="en-US" sz="4400" b="1" i="1" dirty="0" err="1">
                <a:solidFill>
                  <a:srgbClr val="FF0000"/>
                </a:solidFill>
                <a:latin typeface="Times New Roman" pitchFamily="18" charset="0"/>
                <a:cs typeface="Times New Roman" pitchFamily="18" charset="0"/>
              </a:rPr>
              <a:t>Sức</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mạnh</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của</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nguyên</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lí</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nhân</a:t>
            </a:r>
            <a:r>
              <a:rPr lang="en-US" sz="4400" b="1" i="1" dirty="0">
                <a:solidFill>
                  <a:srgbClr val="FF0000"/>
                </a:solidFill>
                <a:latin typeface="Times New Roman" pitchFamily="18" charset="0"/>
                <a:cs typeface="Times New Roman" pitchFamily="18" charset="0"/>
              </a:rPr>
              <a:t> </a:t>
            </a:r>
            <a:r>
              <a:rPr lang="en-US" sz="4400" b="1" i="1" dirty="0" err="1">
                <a:solidFill>
                  <a:srgbClr val="FF0000"/>
                </a:solidFill>
                <a:latin typeface="Times New Roman" pitchFamily="18" charset="0"/>
                <a:cs typeface="Times New Roman" pitchFamily="18" charset="0"/>
              </a:rPr>
              <a:t>nghĩa</a:t>
            </a:r>
            <a:endParaRPr lang="en-US" sz="4400" b="1" dirty="0">
              <a:solidFill>
                <a:srgbClr val="FF0000"/>
              </a:solidFill>
              <a:latin typeface=".VnArial" pitchFamily="34" charset="0"/>
            </a:endParaRPr>
          </a:p>
        </p:txBody>
      </p:sp>
      <p:pic>
        <p:nvPicPr>
          <p:cNvPr id="51206" name="图片 2">
            <a:extLst>
              <a:ext uri="{FF2B5EF4-FFF2-40B4-BE49-F238E27FC236}">
                <a16:creationId xmlns:a16="http://schemas.microsoft.com/office/drawing/2014/main" xmlns="" id="{00A2BBB4-8B99-2126-2251-23C14B9BC6A0}"/>
              </a:ext>
            </a:extLst>
          </p:cNvPr>
          <p:cNvPicPr>
            <a:picLocks noChangeAspect="1"/>
          </p:cNvPicPr>
          <p:nvPr/>
        </p:nvPicPr>
        <p:blipFill>
          <a:blip r:embed="rId3">
            <a:extLst>
              <a:ext uri="{28A0092B-C50C-407E-A947-70E740481C1C}">
                <a14:useLocalDpi xmlns:a14="http://schemas.microsoft.com/office/drawing/2010/main" val="0"/>
              </a:ext>
            </a:extLst>
          </a:blip>
          <a:srcRect l="19679" r="19574" b="53067"/>
          <a:stretch>
            <a:fillRect/>
          </a:stretch>
        </p:blipFill>
        <p:spPr bwMode="auto">
          <a:xfrm>
            <a:off x="1752600" y="88900"/>
            <a:ext cx="2209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3">
            <a:extLst>
              <a:ext uri="{FF2B5EF4-FFF2-40B4-BE49-F238E27FC236}">
                <a16:creationId xmlns:a16="http://schemas.microsoft.com/office/drawing/2014/main" xmlns="" id="{419E0252-F98C-8A85-DD24-C1C17F8EAE35}"/>
              </a:ext>
            </a:extLst>
          </p:cNvPr>
          <p:cNvGrpSpPr>
            <a:grpSpLocks/>
          </p:cNvGrpSpPr>
          <p:nvPr/>
        </p:nvGrpSpPr>
        <p:grpSpPr bwMode="auto">
          <a:xfrm>
            <a:off x="685800" y="6064250"/>
            <a:ext cx="5105400" cy="1784350"/>
            <a:chOff x="1344" y="-136"/>
            <a:chExt cx="3264" cy="2829"/>
          </a:xfrm>
        </p:grpSpPr>
        <p:sp>
          <p:nvSpPr>
            <p:cNvPr id="51210" name="AutoShape 31">
              <a:extLst>
                <a:ext uri="{FF2B5EF4-FFF2-40B4-BE49-F238E27FC236}">
                  <a16:creationId xmlns:a16="http://schemas.microsoft.com/office/drawing/2014/main" xmlns="" id="{DFA905EE-16C4-ADF1-427E-95106A1DDD33}"/>
                </a:ext>
              </a:extLst>
            </p:cNvPr>
            <p:cNvSpPr>
              <a:spLocks noChangeArrowheads="1"/>
            </p:cNvSpPr>
            <p:nvPr/>
          </p:nvSpPr>
          <p:spPr bwMode="auto">
            <a:xfrm>
              <a:off x="1344" y="-136"/>
              <a:ext cx="3264" cy="2829"/>
            </a:xfrm>
            <a:prstGeom prst="verticalScroll">
              <a:avLst>
                <a:gd name="adj" fmla="val 12500"/>
              </a:avLst>
            </a:prstGeom>
            <a:solidFill>
              <a:schemeClr val="accent1"/>
            </a:solidFill>
            <a:ln w="9525">
              <a:solidFill>
                <a:schemeClr val="tx1"/>
              </a:solidFill>
              <a:round/>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SG" altLang="en-US"/>
            </a:p>
          </p:txBody>
        </p:sp>
        <p:sp>
          <p:nvSpPr>
            <p:cNvPr id="51211" name="Rectangle 32">
              <a:extLst>
                <a:ext uri="{FF2B5EF4-FFF2-40B4-BE49-F238E27FC236}">
                  <a16:creationId xmlns:a16="http://schemas.microsoft.com/office/drawing/2014/main" xmlns="" id="{4D240779-8A1E-DB4D-22D5-A970351FDF31}"/>
                </a:ext>
              </a:extLst>
            </p:cNvPr>
            <p:cNvSpPr>
              <a:spLocks noChangeArrowheads="1"/>
            </p:cNvSpPr>
            <p:nvPr/>
          </p:nvSpPr>
          <p:spPr bwMode="auto">
            <a:xfrm>
              <a:off x="1723" y="347"/>
              <a:ext cx="2544" cy="2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000" b="1" i="1">
                  <a:latin typeface="Times New Roman" panose="02020603050405020304" pitchFamily="18" charset="0"/>
                  <a:cs typeface="Times New Roman" panose="02020603050405020304" pitchFamily="18" charset="0"/>
                </a:rPr>
                <a:t>Việc xưa xem xét</a:t>
              </a:r>
            </a:p>
            <a:p>
              <a:pPr algn="just" eaLnBrk="1" hangingPunct="1"/>
              <a:r>
                <a:rPr lang="en-US" altLang="en-US" sz="4000" b="1" i="1">
                  <a:latin typeface="Times New Roman" panose="02020603050405020304" pitchFamily="18" charset="0"/>
                  <a:cs typeface="Times New Roman" panose="02020603050405020304" pitchFamily="18" charset="0"/>
                </a:rPr>
                <a:t>Chứng cớ còn ghi</a:t>
              </a:r>
            </a:p>
          </p:txBody>
        </p:sp>
      </p:grpSp>
      <p:sp>
        <p:nvSpPr>
          <p:cNvPr id="48" name="Rectangle 48">
            <a:extLst>
              <a:ext uri="{FF2B5EF4-FFF2-40B4-BE49-F238E27FC236}">
                <a16:creationId xmlns:a16="http://schemas.microsoft.com/office/drawing/2014/main" xmlns="" id="{680B9F34-EA25-AA07-5DDF-76AD41B748CF}"/>
              </a:ext>
            </a:extLst>
          </p:cNvPr>
          <p:cNvSpPr>
            <a:spLocks noChangeArrowheads="1"/>
          </p:cNvSpPr>
          <p:nvPr/>
        </p:nvSpPr>
        <p:spPr bwMode="auto">
          <a:xfrm>
            <a:off x="6172200" y="5943600"/>
            <a:ext cx="79248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 typeface="Wingdings" panose="05000000000000000000" pitchFamily="2" charset="2"/>
              <a:buChar char="à"/>
            </a:pPr>
            <a:r>
              <a:rPr lang="en-US" altLang="en-US" sz="4000" i="1">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Lời khẳng định đanh thép về sức mạnh của chân lí, chính nghĩa là lẽ phải không chối cãi được</a:t>
            </a:r>
          </a:p>
        </p:txBody>
      </p:sp>
      <p:pic>
        <p:nvPicPr>
          <p:cNvPr id="49" name="Picture 2">
            <a:extLst>
              <a:ext uri="{FF2B5EF4-FFF2-40B4-BE49-F238E27FC236}">
                <a16:creationId xmlns:a16="http://schemas.microsoft.com/office/drawing/2014/main" xmlns="" id="{E6216F36-E9DC-8E7B-98C5-4D9D61F80A67}"/>
              </a:ext>
            </a:extLst>
          </p:cNvPr>
          <p:cNvPicPr>
            <a:picLocks noChangeAspect="1" noChangeArrowheads="1"/>
          </p:cNvPicPr>
          <p:nvPr/>
        </p:nvPicPr>
        <p:blipFill>
          <a:blip r:embed="rId4"/>
          <a:srcRect l="14796" t="20754" r="43922" b="27331"/>
          <a:stretch>
            <a:fillRect/>
          </a:stretch>
        </p:blipFill>
        <p:spPr>
          <a:xfrm>
            <a:off x="5181600" y="1905000"/>
            <a:ext cx="3952640" cy="3479426"/>
          </a:xfrm>
          <a:prstGeom prst="ellipse">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 calcmode="lin" valueType="num">
                                      <p:cBhvr>
                                        <p:cTn id="12" dur="500" fill="hold"/>
                                        <p:tgtEl>
                                          <p:spTgt spid="48"/>
                                        </p:tgtEl>
                                        <p:attrNameLst>
                                          <p:attrName>ppt_w</p:attrName>
                                        </p:attrNameLst>
                                      </p:cBhvr>
                                      <p:tavLst>
                                        <p:tav tm="0">
                                          <p:val>
                                            <p:fltVal val="0"/>
                                          </p:val>
                                        </p:tav>
                                        <p:tav tm="100000">
                                          <p:val>
                                            <p:strVal val="#ppt_w"/>
                                          </p:val>
                                        </p:tav>
                                      </p:tavLst>
                                    </p:anim>
                                    <p:anim calcmode="lin" valueType="num">
                                      <p:cBhvr>
                                        <p:cTn id="13" dur="500" fill="hold"/>
                                        <p:tgtEl>
                                          <p:spTgt spid="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 xmlns:a16="http://schemas.microsoft.com/office/drawing/2014/main" id="{AF3E80C8-1DF3-4316-B05A-08678404C459}"/>
              </a:ext>
            </a:extLst>
          </p:cNvPr>
          <p:cNvGrpSpPr/>
          <p:nvPr/>
        </p:nvGrpSpPr>
        <p:grpSpPr>
          <a:xfrm>
            <a:off x="576889" y="2185813"/>
            <a:ext cx="4073914" cy="3857977"/>
            <a:chOff x="360556" y="1366132"/>
            <a:chExt cx="2546196" cy="2411236"/>
          </a:xfrm>
        </p:grpSpPr>
        <p:pic>
          <p:nvPicPr>
            <p:cNvPr id="5" name="图片 19">
              <a:extLst>
                <a:ext uri="{FF2B5EF4-FFF2-40B4-BE49-F238E27FC236}">
                  <a16:creationId xmlns="" xmlns:a16="http://schemas.microsoft.com/office/drawing/2014/main" id="{69F23EF2-7F75-40F7-AEC4-0F5E647367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56" y="1366132"/>
              <a:ext cx="2546196" cy="2411236"/>
            </a:xfrm>
            <a:prstGeom prst="rect">
              <a:avLst/>
            </a:prstGeom>
          </p:spPr>
        </p:pic>
        <p:sp>
          <p:nvSpPr>
            <p:cNvPr id="8" name="Title 1">
              <a:extLst>
                <a:ext uri="{FF2B5EF4-FFF2-40B4-BE49-F238E27FC236}">
                  <a16:creationId xmlns="" xmlns:a16="http://schemas.microsoft.com/office/drawing/2014/main" id="{81595614-1555-45CC-AE01-D4EC3DBB95ED}"/>
                </a:ext>
              </a:extLst>
            </p:cNvPr>
            <p:cNvSpPr txBox="1">
              <a:spLocks/>
            </p:cNvSpPr>
            <p:nvPr/>
          </p:nvSpPr>
          <p:spPr>
            <a:xfrm>
              <a:off x="725758" y="2045392"/>
              <a:ext cx="1778620" cy="65127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1pPr>
              <a:lvl2pPr marR="0" lvl="1"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2pPr>
              <a:lvl3pPr marR="0" lvl="2"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3pPr>
              <a:lvl4pPr marR="0" lvl="3"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4pPr>
              <a:lvl5pPr marR="0" lvl="4"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5pPr>
              <a:lvl6pPr marR="0" lvl="5"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6pPr>
              <a:lvl7pPr marR="0" lvl="6"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7pPr>
              <a:lvl8pPr marR="0" lvl="7"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8pPr>
              <a:lvl9pPr marR="0" lvl="8" algn="l" rtl="0">
                <a:lnSpc>
                  <a:spcPct val="100000"/>
                </a:lnSpc>
                <a:spcBef>
                  <a:spcPts val="0"/>
                </a:spcBef>
                <a:spcAft>
                  <a:spcPts val="0"/>
                </a:spcAft>
                <a:buClr>
                  <a:schemeClr val="accent2"/>
                </a:buClr>
                <a:buSzPts val="2400"/>
                <a:buFont typeface="Mali SemiBold"/>
                <a:buNone/>
                <a:defRPr sz="2400" b="0" i="0" u="none" strike="noStrike" cap="none">
                  <a:solidFill>
                    <a:schemeClr val="accent2"/>
                  </a:solidFill>
                  <a:latin typeface="Mali SemiBold"/>
                  <a:ea typeface="Mali SemiBold"/>
                  <a:cs typeface="Mali SemiBold"/>
                  <a:sym typeface="Mali SemiBold"/>
                </a:defRPr>
              </a:lvl9pPr>
            </a:lstStyle>
            <a:p>
              <a:pPr algn="ctr"/>
              <a:r>
                <a:rPr lang="en-US" altLang="en-US" sz="4000" b="1" dirty="0">
                  <a:solidFill>
                    <a:srgbClr val="FF0000"/>
                  </a:solidFill>
                  <a:latin typeface="#9Slide03 Arima Madurai Black" panose="00000A00000000000000" pitchFamily="2" charset="0"/>
                  <a:cs typeface="#9Slide03 Arima Madurai Black" panose="00000A00000000000000" pitchFamily="2" charset="0"/>
                </a:rPr>
                <a:t>HƯỚNG DẪN TỰ HỌC</a:t>
              </a:r>
            </a:p>
          </p:txBody>
        </p:sp>
      </p:grpSp>
      <p:sp>
        <p:nvSpPr>
          <p:cNvPr id="6" name="Google Shape;1145;p40">
            <a:extLst>
              <a:ext uri="{FF2B5EF4-FFF2-40B4-BE49-F238E27FC236}">
                <a16:creationId xmlns="" xmlns:a16="http://schemas.microsoft.com/office/drawing/2014/main" id="{808D43AB-2004-4757-8245-5D4772DF28A4}"/>
              </a:ext>
            </a:extLst>
          </p:cNvPr>
          <p:cNvSpPr/>
          <p:nvPr/>
        </p:nvSpPr>
        <p:spPr>
          <a:xfrm>
            <a:off x="6214869" y="3558182"/>
            <a:ext cx="1178560" cy="1390127"/>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130601" tIns="130601" rIns="130601" bIns="130601" anchor="ctr" anchorCtr="0">
            <a:noAutofit/>
          </a:bodyPr>
          <a:lstStyle/>
          <a:p>
            <a:pPr>
              <a:spcBef>
                <a:spcPts val="0"/>
              </a:spcBef>
              <a:spcAft>
                <a:spcPts val="0"/>
              </a:spcAft>
            </a:pPr>
            <a:endParaRPr/>
          </a:p>
        </p:txBody>
      </p:sp>
      <p:sp>
        <p:nvSpPr>
          <p:cNvPr id="7" name="Google Shape;1146;p40">
            <a:extLst>
              <a:ext uri="{FF2B5EF4-FFF2-40B4-BE49-F238E27FC236}">
                <a16:creationId xmlns="" xmlns:a16="http://schemas.microsoft.com/office/drawing/2014/main" id="{813FDCDA-439A-43A0-B10F-8A5B487BF81A}"/>
              </a:ext>
            </a:extLst>
          </p:cNvPr>
          <p:cNvSpPr/>
          <p:nvPr/>
        </p:nvSpPr>
        <p:spPr>
          <a:xfrm>
            <a:off x="5113867" y="1415301"/>
            <a:ext cx="1178560" cy="1390019"/>
          </a:xfrm>
          <a:custGeom>
            <a:avLst/>
            <a:gdLst/>
            <a:ahLst/>
            <a:cxnLst/>
            <a:rect l="l" t="t" r="r" b="b"/>
            <a:pathLst>
              <a:path w="31367" h="35651" extrusionOk="0">
                <a:moveTo>
                  <a:pt x="15191" y="0"/>
                </a:moveTo>
                <a:lnTo>
                  <a:pt x="0" y="9325"/>
                </a:lnTo>
                <a:lnTo>
                  <a:pt x="482" y="27150"/>
                </a:lnTo>
                <a:lnTo>
                  <a:pt x="16153" y="35650"/>
                </a:lnTo>
                <a:lnTo>
                  <a:pt x="31366" y="26325"/>
                </a:lnTo>
                <a:lnTo>
                  <a:pt x="30885" y="8500"/>
                </a:lnTo>
                <a:lnTo>
                  <a:pt x="15191" y="0"/>
                </a:lnTo>
                <a:close/>
              </a:path>
            </a:pathLst>
          </a:custGeom>
          <a:solidFill>
            <a:srgbClr val="FFDB45">
              <a:alpha val="53630"/>
            </a:srgbClr>
          </a:solidFill>
          <a:ln>
            <a:noFill/>
          </a:ln>
        </p:spPr>
        <p:txBody>
          <a:bodyPr spcFirstLastPara="1" wrap="square" lIns="130601" tIns="130601" rIns="130601" bIns="130601" anchor="ctr" anchorCtr="0">
            <a:noAutofit/>
          </a:bodyPr>
          <a:lstStyle/>
          <a:p>
            <a:pPr>
              <a:spcBef>
                <a:spcPts val="0"/>
              </a:spcBef>
              <a:spcAft>
                <a:spcPts val="0"/>
              </a:spcAft>
            </a:pPr>
            <a:endParaRPr dirty="0"/>
          </a:p>
        </p:txBody>
      </p:sp>
      <p:sp>
        <p:nvSpPr>
          <p:cNvPr id="9" name="Google Shape;1151;p40">
            <a:extLst>
              <a:ext uri="{FF2B5EF4-FFF2-40B4-BE49-F238E27FC236}">
                <a16:creationId xmlns="" xmlns:a16="http://schemas.microsoft.com/office/drawing/2014/main" id="{EF9EF08F-5869-40BE-B378-73844B139F34}"/>
              </a:ext>
            </a:extLst>
          </p:cNvPr>
          <p:cNvSpPr txBox="1">
            <a:spLocks/>
          </p:cNvSpPr>
          <p:nvPr/>
        </p:nvSpPr>
        <p:spPr>
          <a:xfrm flipH="1">
            <a:off x="6900452" y="1391831"/>
            <a:ext cx="6611192" cy="1193280"/>
          </a:xfrm>
          <a:prstGeom prst="rect">
            <a:avLst/>
          </a:prstGeom>
        </p:spPr>
        <p:txBody>
          <a:bodyPr spcFirstLastPara="1" wrap="square" lIns="130601" tIns="130601" rIns="130601" bIns="13060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altLang="en-US" sz="2900" dirty="0" err="1" smtClean="0">
                <a:solidFill>
                  <a:srgbClr val="0000CC"/>
                </a:solidFill>
                <a:latin typeface="Times New Roman" panose="02020603050405020304" pitchFamily="18" charset="0"/>
                <a:cs typeface="Times New Roman" panose="02020603050405020304" pitchFamily="18" charset="0"/>
              </a:rPr>
              <a:t>Học</a:t>
            </a:r>
            <a:r>
              <a:rPr lang="en-US" altLang="en-US" sz="2900" dirty="0" smtClean="0">
                <a:solidFill>
                  <a:srgbClr val="0000CC"/>
                </a:solidFill>
                <a:latin typeface="Times New Roman" panose="02020603050405020304" pitchFamily="18" charset="0"/>
                <a:cs typeface="Times New Roman" panose="02020603050405020304" pitchFamily="18" charset="0"/>
              </a:rPr>
              <a:t> </a:t>
            </a:r>
            <a:r>
              <a:rPr lang="en-US" altLang="en-US" sz="2900" dirty="0" err="1" smtClean="0">
                <a:solidFill>
                  <a:srgbClr val="0000CC"/>
                </a:solidFill>
                <a:latin typeface="Times New Roman" panose="02020603050405020304" pitchFamily="18" charset="0"/>
                <a:cs typeface="Times New Roman" panose="02020603050405020304" pitchFamily="18" charset="0"/>
              </a:rPr>
              <a:t>thuộc</a:t>
            </a:r>
            <a:r>
              <a:rPr lang="en-US" altLang="en-US" sz="2900" dirty="0" smtClean="0">
                <a:solidFill>
                  <a:srgbClr val="0000CC"/>
                </a:solidFill>
                <a:latin typeface="Times New Roman" panose="02020603050405020304" pitchFamily="18" charset="0"/>
                <a:cs typeface="Times New Roman" panose="02020603050405020304" pitchFamily="18" charset="0"/>
              </a:rPr>
              <a:t> </a:t>
            </a:r>
            <a:r>
              <a:rPr lang="en-US" altLang="en-US" sz="2900" dirty="0" err="1" smtClean="0">
                <a:solidFill>
                  <a:srgbClr val="0000CC"/>
                </a:solidFill>
                <a:latin typeface="Times New Roman" panose="02020603050405020304" pitchFamily="18" charset="0"/>
                <a:cs typeface="Times New Roman" panose="02020603050405020304" pitchFamily="18" charset="0"/>
              </a:rPr>
              <a:t>thơ</a:t>
            </a:r>
            <a:endParaRPr lang="vi-VN" altLang="en-US" sz="2900" dirty="0">
              <a:solidFill>
                <a:srgbClr val="0000CC"/>
              </a:solidFill>
              <a:latin typeface="Times New Roman" panose="02020603050405020304" pitchFamily="18" charset="0"/>
              <a:cs typeface="Times New Roman" panose="02020603050405020304" pitchFamily="18" charset="0"/>
            </a:endParaRPr>
          </a:p>
        </p:txBody>
      </p:sp>
      <p:sp>
        <p:nvSpPr>
          <p:cNvPr id="10" name="Google Shape;1152;p40">
            <a:extLst>
              <a:ext uri="{FF2B5EF4-FFF2-40B4-BE49-F238E27FC236}">
                <a16:creationId xmlns="" xmlns:a16="http://schemas.microsoft.com/office/drawing/2014/main" id="{E83B4D1F-B740-4615-A14C-4B88CCF5D859}"/>
              </a:ext>
            </a:extLst>
          </p:cNvPr>
          <p:cNvSpPr txBox="1">
            <a:spLocks/>
          </p:cNvSpPr>
          <p:nvPr/>
        </p:nvSpPr>
        <p:spPr>
          <a:xfrm>
            <a:off x="6920226" y="5942034"/>
            <a:ext cx="6594547" cy="1193280"/>
          </a:xfrm>
          <a:prstGeom prst="rect">
            <a:avLst/>
          </a:prstGeom>
        </p:spPr>
        <p:txBody>
          <a:bodyPr spcFirstLastPara="1" wrap="square" lIns="130601" tIns="130601" rIns="130601" bIns="13060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SG" sz="2900" dirty="0"/>
          </a:p>
        </p:txBody>
      </p:sp>
      <p:sp>
        <p:nvSpPr>
          <p:cNvPr id="11" name="Google Shape;1153;p40">
            <a:extLst>
              <a:ext uri="{FF2B5EF4-FFF2-40B4-BE49-F238E27FC236}">
                <a16:creationId xmlns="" xmlns:a16="http://schemas.microsoft.com/office/drawing/2014/main" id="{4FC96A4A-6319-4414-AC53-D288FDCA545B}"/>
              </a:ext>
            </a:extLst>
          </p:cNvPr>
          <p:cNvSpPr txBox="1">
            <a:spLocks/>
          </p:cNvSpPr>
          <p:nvPr/>
        </p:nvSpPr>
        <p:spPr>
          <a:xfrm flipH="1">
            <a:off x="7852552" y="4098490"/>
            <a:ext cx="6180003" cy="1040160"/>
          </a:xfrm>
          <a:prstGeom prst="rect">
            <a:avLst/>
          </a:prstGeom>
        </p:spPr>
        <p:txBody>
          <a:bodyPr spcFirstLastPara="1" wrap="square" lIns="130601" tIns="130601" rIns="130601" bIns="130601"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altLang="en-US" sz="3200" dirty="0" err="1">
                <a:solidFill>
                  <a:srgbClr val="0000CC"/>
                </a:solidFill>
                <a:latin typeface="Times New Roman" panose="02020603050405020304" pitchFamily="18" charset="0"/>
                <a:cs typeface="Times New Roman" panose="02020603050405020304" pitchFamily="18" charset="0"/>
              </a:rPr>
              <a:t>Chuẩn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bị</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bài</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Viết</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đoạn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văn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trình</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bày</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luận</a:t>
            </a:r>
            <a:r>
              <a:rPr lang="en-US" altLang="en-US" sz="3200" dirty="0">
                <a:solidFill>
                  <a:srgbClr val="0000CC"/>
                </a:solidFill>
                <a:latin typeface="Times New Roman" panose="02020603050405020304" pitchFamily="18" charset="0"/>
                <a:cs typeface="Times New Roman" panose="02020603050405020304" pitchFamily="18" charset="0"/>
              </a:rPr>
              <a:t> </a:t>
            </a:r>
            <a:r>
              <a:rPr lang="en-US" altLang="en-US" sz="3200" dirty="0" err="1">
                <a:solidFill>
                  <a:srgbClr val="0000CC"/>
                </a:solidFill>
                <a:latin typeface="Times New Roman" panose="02020603050405020304" pitchFamily="18" charset="0"/>
                <a:cs typeface="Times New Roman" panose="02020603050405020304" pitchFamily="18" charset="0"/>
              </a:rPr>
              <a:t>điểm</a:t>
            </a:r>
            <a:endParaRPr lang="vi-VN" altLang="en-US" sz="3200" dirty="0">
              <a:solidFill>
                <a:srgbClr val="0000CC"/>
              </a:solidFill>
              <a:latin typeface="Times New Roman" panose="02020603050405020304" pitchFamily="18" charset="0"/>
              <a:cs typeface="Times New Roman" panose="02020603050405020304" pitchFamily="18" charset="0"/>
            </a:endParaRPr>
          </a:p>
          <a:p>
            <a:pPr algn="just"/>
            <a:endParaRPr lang="vi-VN" altLang="en-US" sz="2900" dirty="0">
              <a:solidFill>
                <a:srgbClr val="0000CC"/>
              </a:solidFill>
              <a:latin typeface="Times New Roman" panose="02020603050405020304" pitchFamily="18" charset="0"/>
              <a:cs typeface="Times New Roman" panose="02020603050405020304" pitchFamily="18" charset="0"/>
            </a:endParaRPr>
          </a:p>
        </p:txBody>
      </p:sp>
      <p:sp>
        <p:nvSpPr>
          <p:cNvPr id="12" name="Google Shape;1154;p40">
            <a:extLst>
              <a:ext uri="{FF2B5EF4-FFF2-40B4-BE49-F238E27FC236}">
                <a16:creationId xmlns="" xmlns:a16="http://schemas.microsoft.com/office/drawing/2014/main" id="{14EB0728-2176-4B16-91FC-8289375B8E61}"/>
              </a:ext>
            </a:extLst>
          </p:cNvPr>
          <p:cNvSpPr txBox="1">
            <a:spLocks/>
          </p:cNvSpPr>
          <p:nvPr/>
        </p:nvSpPr>
        <p:spPr>
          <a:xfrm>
            <a:off x="4633733" y="1603940"/>
            <a:ext cx="2117760" cy="924480"/>
          </a:xfrm>
          <a:prstGeom prst="rect">
            <a:avLst/>
          </a:prstGeom>
        </p:spPr>
        <p:txBody>
          <a:bodyPr spcFirstLastPara="1" wrap="square" lIns="130601" tIns="130601" rIns="130601" bIns="1306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400" dirty="0">
                <a:solidFill>
                  <a:schemeClr val="accent2"/>
                </a:solidFill>
                <a:uFill>
                  <a:noFill/>
                </a:uFill>
                <a:latin typeface="Mali Medium"/>
                <a:ea typeface="Mali Medium"/>
                <a:cs typeface="Mali Medium"/>
                <a:sym typeface="Mali Medium"/>
                <a:hlinkClick r:id="" action="ppaction://noaction"/>
              </a:rPr>
              <a:t>01</a:t>
            </a:r>
            <a:endParaRPr lang="en" sz="3400" dirty="0">
              <a:solidFill>
                <a:schemeClr val="accent2"/>
              </a:solidFill>
              <a:latin typeface="Mali Medium"/>
              <a:ea typeface="Mali Medium"/>
              <a:cs typeface="Mali Medium"/>
              <a:sym typeface="Mali Medium"/>
            </a:endParaRPr>
          </a:p>
        </p:txBody>
      </p:sp>
      <p:sp>
        <p:nvSpPr>
          <p:cNvPr id="13" name="Google Shape;1155;p40">
            <a:extLst>
              <a:ext uri="{FF2B5EF4-FFF2-40B4-BE49-F238E27FC236}">
                <a16:creationId xmlns="" xmlns:a16="http://schemas.microsoft.com/office/drawing/2014/main" id="{E0BE6A95-772F-4952-8DC3-B817499E3358}"/>
              </a:ext>
            </a:extLst>
          </p:cNvPr>
          <p:cNvSpPr txBox="1">
            <a:spLocks/>
          </p:cNvSpPr>
          <p:nvPr/>
        </p:nvSpPr>
        <p:spPr>
          <a:xfrm>
            <a:off x="5734792" y="3746884"/>
            <a:ext cx="2117760" cy="924480"/>
          </a:xfrm>
          <a:prstGeom prst="rect">
            <a:avLst/>
          </a:prstGeom>
        </p:spPr>
        <p:txBody>
          <a:bodyPr spcFirstLastPara="1" wrap="square" lIns="130601" tIns="130601" rIns="130601" bIns="130601"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 sz="3400" dirty="0">
                <a:solidFill>
                  <a:schemeClr val="accent3"/>
                </a:solidFill>
                <a:uFill>
                  <a:noFill/>
                </a:uFill>
                <a:latin typeface="Mali Medium"/>
                <a:ea typeface="Mali Medium"/>
                <a:cs typeface="Mali Medium"/>
                <a:sym typeface="Mali Medium"/>
                <a:hlinkClick r:id="" action="ppaction://noaction"/>
              </a:rPr>
              <a:t>02</a:t>
            </a:r>
            <a:endParaRPr lang="en" sz="3400" dirty="0">
              <a:solidFill>
                <a:schemeClr val="accent3"/>
              </a:solidFill>
              <a:latin typeface="Mali Medium"/>
              <a:ea typeface="Mali Medium"/>
              <a:cs typeface="Mali Medium"/>
              <a:sym typeface="Mali Medium"/>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4677008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randombar(horizontal)">
                                      <p:cBhvr>
                                        <p:cTn id="23" dur="500"/>
                                        <p:tgtEl>
                                          <p:spTgt spid="13"/>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par>
                                <p:cTn id="30" presetID="14" presetClass="entr" presetSubtype="10" fill="hold" grpId="0" nodeType="withEffect" nodePh="1">
                                  <p:stCondLst>
                                    <p:cond delay="0"/>
                                  </p:stCondLst>
                                  <p:endCondLst>
                                    <p:cond evt="begin" delay="0">
                                      <p:tn val="30"/>
                                    </p:cond>
                                  </p:end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p:bldP spid="10" grpId="0"/>
      <p:bldP spid="11" grpId="0"/>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3">
            <a:extLst>
              <a:ext uri="{FF2B5EF4-FFF2-40B4-BE49-F238E27FC236}">
                <a16:creationId xmlns:a16="http://schemas.microsoft.com/office/drawing/2014/main" xmlns="" id="{706BD7C2-D0A4-E580-AA75-D9A0866247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A_图片 1">
            <a:extLst>
              <a:ext uri="{FF2B5EF4-FFF2-40B4-BE49-F238E27FC236}">
                <a16:creationId xmlns:a16="http://schemas.microsoft.com/office/drawing/2014/main" xmlns="" id="{27007006-F8FC-320E-8E74-EC4E0A783017}"/>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t="48570" r="54581" b="17381"/>
          <a:stretch>
            <a:fillRect/>
          </a:stretch>
        </p:blipFill>
        <p:spPr bwMode="auto">
          <a:xfrm>
            <a:off x="6787016" y="762000"/>
            <a:ext cx="3810000" cy="15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Box 4">
            <a:extLst>
              <a:ext uri="{FF2B5EF4-FFF2-40B4-BE49-F238E27FC236}">
                <a16:creationId xmlns:a16="http://schemas.microsoft.com/office/drawing/2014/main" xmlns="" id="{DB83B994-7412-52C2-327C-EB2D7B62BCAB}"/>
              </a:ext>
            </a:extLst>
          </p:cNvPr>
          <p:cNvSpPr txBox="1">
            <a:spLocks noChangeArrowheads="1"/>
          </p:cNvSpPr>
          <p:nvPr/>
        </p:nvSpPr>
        <p:spPr bwMode="auto">
          <a:xfrm>
            <a:off x="7282543" y="1150937"/>
            <a:ext cx="272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4800" b="1" dirty="0">
                <a:solidFill>
                  <a:srgbClr val="FF0000"/>
                </a:solidFill>
                <a:latin typeface="Times New Roman" panose="02020603050405020304" pitchFamily="18" charset="0"/>
                <a:cs typeface="Times New Roman" panose="02020603050405020304" pitchFamily="18" charset="0"/>
              </a:rPr>
              <a:t>1. </a:t>
            </a:r>
            <a:r>
              <a:rPr lang="en-US" altLang="en-US" sz="4800" b="1" dirty="0" err="1">
                <a:solidFill>
                  <a:srgbClr val="FF0000"/>
                </a:solidFill>
                <a:latin typeface="Times New Roman" panose="02020603050405020304" pitchFamily="18" charset="0"/>
                <a:cs typeface="Times New Roman" panose="02020603050405020304" pitchFamily="18" charset="0"/>
              </a:rPr>
              <a:t>Tác</a:t>
            </a:r>
            <a:r>
              <a:rPr lang="en-US" altLang="en-US" sz="4800" b="1" dirty="0">
                <a:solidFill>
                  <a:srgbClr val="FF0000"/>
                </a:solidFill>
                <a:latin typeface="Times New Roman" panose="02020603050405020304" pitchFamily="18" charset="0"/>
                <a:cs typeface="Times New Roman" panose="02020603050405020304" pitchFamily="18" charset="0"/>
              </a:rPr>
              <a:t> </a:t>
            </a:r>
            <a:r>
              <a:rPr lang="en-US" altLang="en-US" sz="4800" b="1" dirty="0" err="1">
                <a:solidFill>
                  <a:srgbClr val="FF0000"/>
                </a:solidFill>
                <a:latin typeface="Times New Roman" panose="02020603050405020304" pitchFamily="18" charset="0"/>
                <a:cs typeface="Times New Roman" panose="02020603050405020304" pitchFamily="18" charset="0"/>
              </a:rPr>
              <a:t>giả</a:t>
            </a:r>
            <a:endParaRPr lang="en-US" altLang="en-US" sz="4800" b="1" dirty="0">
              <a:solidFill>
                <a:srgbClr val="FF0000"/>
              </a:solidFill>
              <a:latin typeface="Times New Roman" panose="02020603050405020304" pitchFamily="18" charset="0"/>
              <a:cs typeface="Times New Roman" panose="02020603050405020304" pitchFamily="18" charset="0"/>
            </a:endParaRPr>
          </a:p>
        </p:txBody>
      </p:sp>
      <p:pic>
        <p:nvPicPr>
          <p:cNvPr id="6" name="Content Placeholder 5" descr="Nguyen_Trai">
            <a:extLst>
              <a:ext uri="{FF2B5EF4-FFF2-40B4-BE49-F238E27FC236}">
                <a16:creationId xmlns:a16="http://schemas.microsoft.com/office/drawing/2014/main" xmlns="" id="{20A56EF4-67F8-CCA6-DC34-455F6525E1EC}"/>
              </a:ext>
            </a:extLst>
          </p:cNvPr>
          <p:cNvPicPr>
            <a:picLocks noGrp="1" noChangeAspect="1" noChangeArrowheads="1"/>
          </p:cNvPicPr>
          <p:nvPr>
            <p:ph/>
          </p:nvPr>
        </p:nvPicPr>
        <p:blipFill>
          <a:blip r:embed="rId6">
            <a:extLst>
              <a:ext uri="{28A0092B-C50C-407E-A947-70E740481C1C}">
                <a14:useLocalDpi xmlns:a14="http://schemas.microsoft.com/office/drawing/2010/main" val="0"/>
              </a:ext>
            </a:extLst>
          </a:blip>
          <a:srcRect/>
          <a:stretch>
            <a:fillRect/>
          </a:stretch>
        </p:blipFill>
        <p:spPr>
          <a:xfrm>
            <a:off x="381000" y="457200"/>
            <a:ext cx="5922963" cy="6492875"/>
          </a:xfrm>
          <a:noFill/>
        </p:spPr>
      </p:pic>
      <p:sp>
        <p:nvSpPr>
          <p:cNvPr id="7" name="Rectangle 8">
            <a:extLst>
              <a:ext uri="{FF2B5EF4-FFF2-40B4-BE49-F238E27FC236}">
                <a16:creationId xmlns:a16="http://schemas.microsoft.com/office/drawing/2014/main" xmlns="" id="{40447743-5E7A-DB2A-49F4-94BB9F9C2BE6}"/>
              </a:ext>
            </a:extLst>
          </p:cNvPr>
          <p:cNvSpPr>
            <a:spLocks noChangeArrowheads="1"/>
          </p:cNvSpPr>
          <p:nvPr/>
        </p:nvSpPr>
        <p:spPr bwMode="auto">
          <a:xfrm>
            <a:off x="381000" y="7285038"/>
            <a:ext cx="5989638" cy="639762"/>
          </a:xfrm>
          <a:prstGeom prst="rect">
            <a:avLst/>
          </a:prstGeom>
          <a:solidFill>
            <a:schemeClr val="accent1"/>
          </a:solidFill>
          <a:ln w="9525">
            <a:solidFill>
              <a:schemeClr val="tx1"/>
            </a:solidFill>
            <a:miter lim="800000"/>
            <a:headEnd/>
            <a:tailEnd/>
          </a:ln>
        </p:spPr>
        <p:txBody>
          <a:bodyPr wrap="none" lIns="130622" tIns="65311" rIns="130622" bIns="65311"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900" b="1">
              <a:solidFill>
                <a:srgbClr val="003399"/>
              </a:solidFill>
            </a:endParaRPr>
          </a:p>
          <a:p>
            <a:pPr algn="ctr" eaLnBrk="1" hangingPunct="1"/>
            <a:endParaRPr lang="en-US" altLang="en-US" sz="1000" b="1">
              <a:solidFill>
                <a:srgbClr val="003399"/>
              </a:solidFill>
            </a:endParaRPr>
          </a:p>
          <a:p>
            <a:pPr algn="ctr" eaLnBrk="1" hangingPunct="1"/>
            <a:r>
              <a:rPr lang="en-US" altLang="en-US" sz="3600" b="1">
                <a:solidFill>
                  <a:srgbClr val="003399"/>
                </a:solidFill>
                <a:latin typeface="Times New Roman" panose="02020603050405020304" pitchFamily="18" charset="0"/>
                <a:cs typeface="Times New Roman" panose="02020603050405020304" pitchFamily="18" charset="0"/>
              </a:rPr>
              <a:t>NGUYỄN TRÃI 1380- 1442</a:t>
            </a:r>
          </a:p>
          <a:p>
            <a:pPr algn="ctr" eaLnBrk="1" hangingPunct="1"/>
            <a:endParaRPr lang="en-US" altLang="en-US" b="1">
              <a:solidFill>
                <a:srgbClr val="003399"/>
              </a:solidFill>
            </a:endParaRPr>
          </a:p>
          <a:p>
            <a:pPr algn="ctr" eaLnBrk="1" hangingPunct="1"/>
            <a:endParaRPr lang="en-US" altLang="en-US"/>
          </a:p>
        </p:txBody>
      </p:sp>
      <p:sp>
        <p:nvSpPr>
          <p:cNvPr id="8" name="Rectangle 37">
            <a:extLst>
              <a:ext uri="{FF2B5EF4-FFF2-40B4-BE49-F238E27FC236}">
                <a16:creationId xmlns:a16="http://schemas.microsoft.com/office/drawing/2014/main" xmlns="" id="{FFD75835-2A31-AE69-4973-B838813B847B}"/>
              </a:ext>
            </a:extLst>
          </p:cNvPr>
          <p:cNvSpPr>
            <a:spLocks noChangeArrowheads="1"/>
          </p:cNvSpPr>
          <p:nvPr/>
        </p:nvSpPr>
        <p:spPr bwMode="auto">
          <a:xfrm>
            <a:off x="6934200" y="1981200"/>
            <a:ext cx="7086600"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tabLst>
                <a:tab pos="3890963" algn="l"/>
              </a:tabLst>
              <a:defRPr>
                <a:solidFill>
                  <a:schemeClr val="tx1"/>
                </a:solidFill>
                <a:latin typeface="Arial" panose="020B0604020202020204" pitchFamily="34" charset="0"/>
              </a:defRPr>
            </a:lvl1pPr>
            <a:lvl2pPr marL="742950" indent="-285750">
              <a:tabLst>
                <a:tab pos="3890963" algn="l"/>
              </a:tabLst>
              <a:defRPr>
                <a:solidFill>
                  <a:schemeClr val="tx1"/>
                </a:solidFill>
                <a:latin typeface="Arial" panose="020B0604020202020204" pitchFamily="34" charset="0"/>
              </a:defRPr>
            </a:lvl2pPr>
            <a:lvl3pPr marL="1143000" indent="-228600">
              <a:tabLst>
                <a:tab pos="3890963" algn="l"/>
              </a:tabLst>
              <a:defRPr>
                <a:solidFill>
                  <a:schemeClr val="tx1"/>
                </a:solidFill>
                <a:latin typeface="Arial" panose="020B0604020202020204" pitchFamily="34" charset="0"/>
              </a:defRPr>
            </a:lvl3pPr>
            <a:lvl4pPr marL="1600200" indent="-228600">
              <a:tabLst>
                <a:tab pos="3890963" algn="l"/>
              </a:tabLst>
              <a:defRPr>
                <a:solidFill>
                  <a:schemeClr val="tx1"/>
                </a:solidFill>
                <a:latin typeface="Arial" panose="020B0604020202020204" pitchFamily="34" charset="0"/>
              </a:defRPr>
            </a:lvl4pPr>
            <a:lvl5pPr marL="2057400" indent="-228600">
              <a:tabLst>
                <a:tab pos="3890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890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890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890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890963" algn="l"/>
              </a:tabLst>
              <a:defRPr>
                <a:solidFill>
                  <a:schemeClr val="tx1"/>
                </a:solidFill>
                <a:latin typeface="Arial" panose="020B0604020202020204" pitchFamily="34" charset="0"/>
              </a:defRPr>
            </a:lvl9pPr>
          </a:lstStyle>
          <a:p>
            <a:pPr algn="just">
              <a:buFont typeface="Wingdings" panose="05000000000000000000" pitchFamily="2" charset="2"/>
              <a:buChar char="v"/>
            </a:pPr>
            <a:r>
              <a:rPr lang="fr-FR" altLang="en-US" sz="3600">
                <a:solidFill>
                  <a:schemeClr val="tx2"/>
                </a:solidFill>
                <a:latin typeface="Times New Roman" panose="02020603050405020304" pitchFamily="18" charset="0"/>
                <a:cs typeface="Times New Roman" panose="02020603050405020304" pitchFamily="18" charset="0"/>
              </a:rPr>
              <a:t> Hiệu Ức Trai</a:t>
            </a:r>
            <a:endParaRPr lang="en-US" altLang="en-US" sz="3600">
              <a:solidFill>
                <a:schemeClr val="tx2"/>
              </a:solidFill>
              <a:latin typeface="Times New Roman" panose="02020603050405020304" pitchFamily="18" charset="0"/>
              <a:cs typeface="Times New Roman" panose="02020603050405020304" pitchFamily="18" charset="0"/>
            </a:endParaRPr>
          </a:p>
        </p:txBody>
      </p:sp>
      <p:sp>
        <p:nvSpPr>
          <p:cNvPr id="9" name="Rectangle 37">
            <a:extLst>
              <a:ext uri="{FF2B5EF4-FFF2-40B4-BE49-F238E27FC236}">
                <a16:creationId xmlns:a16="http://schemas.microsoft.com/office/drawing/2014/main" xmlns="" id="{51E65B29-12D4-636B-AFE1-EA0D751DA635}"/>
              </a:ext>
            </a:extLst>
          </p:cNvPr>
          <p:cNvSpPr>
            <a:spLocks noChangeArrowheads="1"/>
          </p:cNvSpPr>
          <p:nvPr/>
        </p:nvSpPr>
        <p:spPr bwMode="auto">
          <a:xfrm>
            <a:off x="6934200" y="2938463"/>
            <a:ext cx="7086600"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tabLst>
                <a:tab pos="3890963" algn="l"/>
              </a:tabLst>
              <a:defRPr>
                <a:solidFill>
                  <a:schemeClr val="tx1"/>
                </a:solidFill>
                <a:latin typeface="Arial" panose="020B0604020202020204" pitchFamily="34" charset="0"/>
              </a:defRPr>
            </a:lvl1pPr>
            <a:lvl2pPr marL="742950" indent="-285750">
              <a:tabLst>
                <a:tab pos="3890963" algn="l"/>
              </a:tabLst>
              <a:defRPr>
                <a:solidFill>
                  <a:schemeClr val="tx1"/>
                </a:solidFill>
                <a:latin typeface="Arial" panose="020B0604020202020204" pitchFamily="34" charset="0"/>
              </a:defRPr>
            </a:lvl2pPr>
            <a:lvl3pPr marL="1143000" indent="-228600">
              <a:tabLst>
                <a:tab pos="3890963" algn="l"/>
              </a:tabLst>
              <a:defRPr>
                <a:solidFill>
                  <a:schemeClr val="tx1"/>
                </a:solidFill>
                <a:latin typeface="Arial" panose="020B0604020202020204" pitchFamily="34" charset="0"/>
              </a:defRPr>
            </a:lvl3pPr>
            <a:lvl4pPr marL="1600200" indent="-228600">
              <a:tabLst>
                <a:tab pos="3890963" algn="l"/>
              </a:tabLst>
              <a:defRPr>
                <a:solidFill>
                  <a:schemeClr val="tx1"/>
                </a:solidFill>
                <a:latin typeface="Arial" panose="020B0604020202020204" pitchFamily="34" charset="0"/>
              </a:defRPr>
            </a:lvl4pPr>
            <a:lvl5pPr marL="2057400" indent="-228600">
              <a:tabLst>
                <a:tab pos="3890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890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890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890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890963" algn="l"/>
              </a:tabLst>
              <a:defRPr>
                <a:solidFill>
                  <a:schemeClr val="tx1"/>
                </a:solidFill>
                <a:latin typeface="Arial" panose="020B0604020202020204" pitchFamily="34" charset="0"/>
              </a:defRPr>
            </a:lvl9pPr>
          </a:lstStyle>
          <a:p>
            <a:pPr algn="just">
              <a:buFont typeface="Wingdings" panose="05000000000000000000" pitchFamily="2" charset="2"/>
              <a:buChar char="v"/>
            </a:pPr>
            <a:r>
              <a:rPr lang="fr-FR" altLang="en-US" sz="3600">
                <a:solidFill>
                  <a:schemeClr val="tx2"/>
                </a:solidFill>
                <a:latin typeface="Times New Roman" panose="02020603050405020304" pitchFamily="18" charset="0"/>
                <a:cs typeface="Times New Roman" panose="02020603050405020304" pitchFamily="18" charset="0"/>
              </a:rPr>
              <a:t> Quê: Chí Linh, Hải Dương</a:t>
            </a:r>
            <a:endParaRPr lang="en-US" altLang="en-US" sz="3600">
              <a:solidFill>
                <a:schemeClr val="tx2"/>
              </a:solidFill>
              <a:latin typeface="Times New Roman" panose="02020603050405020304" pitchFamily="18" charset="0"/>
              <a:cs typeface="Times New Roman" panose="02020603050405020304" pitchFamily="18" charset="0"/>
            </a:endParaRPr>
          </a:p>
        </p:txBody>
      </p:sp>
      <p:sp>
        <p:nvSpPr>
          <p:cNvPr id="10" name="Rectangle 37">
            <a:extLst>
              <a:ext uri="{FF2B5EF4-FFF2-40B4-BE49-F238E27FC236}">
                <a16:creationId xmlns:a16="http://schemas.microsoft.com/office/drawing/2014/main" xmlns="" id="{0F72DB61-E7D6-B0B0-E48D-DD90E864DBE0}"/>
              </a:ext>
            </a:extLst>
          </p:cNvPr>
          <p:cNvSpPr>
            <a:spLocks noChangeArrowheads="1"/>
          </p:cNvSpPr>
          <p:nvPr/>
        </p:nvSpPr>
        <p:spPr bwMode="auto">
          <a:xfrm>
            <a:off x="6934200" y="3929063"/>
            <a:ext cx="708660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tabLst>
                <a:tab pos="3890963" algn="l"/>
              </a:tabLst>
              <a:defRPr>
                <a:solidFill>
                  <a:schemeClr val="tx1"/>
                </a:solidFill>
                <a:latin typeface="Arial" panose="020B0604020202020204" pitchFamily="34" charset="0"/>
              </a:defRPr>
            </a:lvl1pPr>
            <a:lvl2pPr marL="742950" indent="-285750">
              <a:tabLst>
                <a:tab pos="3890963" algn="l"/>
              </a:tabLst>
              <a:defRPr>
                <a:solidFill>
                  <a:schemeClr val="tx1"/>
                </a:solidFill>
                <a:latin typeface="Arial" panose="020B0604020202020204" pitchFamily="34" charset="0"/>
              </a:defRPr>
            </a:lvl2pPr>
            <a:lvl3pPr marL="1143000" indent="-228600">
              <a:tabLst>
                <a:tab pos="3890963" algn="l"/>
              </a:tabLst>
              <a:defRPr>
                <a:solidFill>
                  <a:schemeClr val="tx1"/>
                </a:solidFill>
                <a:latin typeface="Arial" panose="020B0604020202020204" pitchFamily="34" charset="0"/>
              </a:defRPr>
            </a:lvl3pPr>
            <a:lvl4pPr marL="1600200" indent="-228600">
              <a:tabLst>
                <a:tab pos="3890963" algn="l"/>
              </a:tabLst>
              <a:defRPr>
                <a:solidFill>
                  <a:schemeClr val="tx1"/>
                </a:solidFill>
                <a:latin typeface="Arial" panose="020B0604020202020204" pitchFamily="34" charset="0"/>
              </a:defRPr>
            </a:lvl4pPr>
            <a:lvl5pPr marL="2057400" indent="-228600">
              <a:tabLst>
                <a:tab pos="3890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890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890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890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890963" algn="l"/>
              </a:tabLst>
              <a:defRPr>
                <a:solidFill>
                  <a:schemeClr val="tx1"/>
                </a:solidFill>
                <a:latin typeface="Arial" panose="020B0604020202020204" pitchFamily="34" charset="0"/>
              </a:defRPr>
            </a:lvl9pPr>
          </a:lstStyle>
          <a:p>
            <a:pPr algn="just">
              <a:buFont typeface="Wingdings" panose="05000000000000000000" pitchFamily="2" charset="2"/>
              <a:buChar char="v"/>
            </a:pPr>
            <a:r>
              <a:rPr lang="en-US" altLang="en-US" sz="3600">
                <a:latin typeface="Times New Roman" panose="02020603050405020304" pitchFamily="18" charset="0"/>
                <a:cs typeface="Times New Roman" panose="02020603050405020304" pitchFamily="18" charset="0"/>
              </a:rPr>
              <a:t> Có công lớn trong cuộc kháng chiến chống quân Minh và xây dựng đất nước</a:t>
            </a:r>
            <a:endParaRPr lang="en-US" altLang="en-US" sz="3600">
              <a:solidFill>
                <a:schemeClr val="tx2"/>
              </a:solidFill>
              <a:latin typeface="Times New Roman" panose="02020603050405020304" pitchFamily="18" charset="0"/>
              <a:cs typeface="Times New Roman" panose="02020603050405020304" pitchFamily="18" charset="0"/>
            </a:endParaRPr>
          </a:p>
        </p:txBody>
      </p:sp>
      <p:sp>
        <p:nvSpPr>
          <p:cNvPr id="12" name="Rectangle 37">
            <a:extLst>
              <a:ext uri="{FF2B5EF4-FFF2-40B4-BE49-F238E27FC236}">
                <a16:creationId xmlns:a16="http://schemas.microsoft.com/office/drawing/2014/main" xmlns="" id="{00513DE1-5B19-9E65-90C7-D13AF8FA6B13}"/>
              </a:ext>
            </a:extLst>
          </p:cNvPr>
          <p:cNvSpPr>
            <a:spLocks noChangeArrowheads="1"/>
          </p:cNvSpPr>
          <p:nvPr/>
        </p:nvSpPr>
        <p:spPr bwMode="auto">
          <a:xfrm>
            <a:off x="6934200" y="6019800"/>
            <a:ext cx="7086600" cy="178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tabLst>
                <a:tab pos="3890963" algn="l"/>
              </a:tabLst>
              <a:defRPr>
                <a:solidFill>
                  <a:schemeClr val="tx1"/>
                </a:solidFill>
                <a:latin typeface="Arial" panose="020B0604020202020204" pitchFamily="34" charset="0"/>
              </a:defRPr>
            </a:lvl1pPr>
            <a:lvl2pPr marL="742950" indent="-285750">
              <a:tabLst>
                <a:tab pos="3890963" algn="l"/>
              </a:tabLst>
              <a:defRPr>
                <a:solidFill>
                  <a:schemeClr val="tx1"/>
                </a:solidFill>
                <a:latin typeface="Arial" panose="020B0604020202020204" pitchFamily="34" charset="0"/>
              </a:defRPr>
            </a:lvl2pPr>
            <a:lvl3pPr marL="1143000" indent="-228600">
              <a:tabLst>
                <a:tab pos="3890963" algn="l"/>
              </a:tabLst>
              <a:defRPr>
                <a:solidFill>
                  <a:schemeClr val="tx1"/>
                </a:solidFill>
                <a:latin typeface="Arial" panose="020B0604020202020204" pitchFamily="34" charset="0"/>
              </a:defRPr>
            </a:lvl3pPr>
            <a:lvl4pPr marL="1600200" indent="-228600">
              <a:tabLst>
                <a:tab pos="3890963" algn="l"/>
              </a:tabLst>
              <a:defRPr>
                <a:solidFill>
                  <a:schemeClr val="tx1"/>
                </a:solidFill>
                <a:latin typeface="Arial" panose="020B0604020202020204" pitchFamily="34" charset="0"/>
              </a:defRPr>
            </a:lvl4pPr>
            <a:lvl5pPr marL="2057400" indent="-228600">
              <a:tabLst>
                <a:tab pos="3890963"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3890963"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3890963"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3890963"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3890963" algn="l"/>
              </a:tabLst>
              <a:defRPr>
                <a:solidFill>
                  <a:schemeClr val="tx1"/>
                </a:solidFill>
                <a:latin typeface="Arial" panose="020B0604020202020204" pitchFamily="34" charset="0"/>
              </a:defRPr>
            </a:lvl9pPr>
          </a:lstStyle>
          <a:p>
            <a:pPr algn="just">
              <a:buFont typeface="Wingdings" panose="05000000000000000000" pitchFamily="2" charset="2"/>
              <a:buChar char="v"/>
            </a:pPr>
            <a:r>
              <a:rPr lang="en-US" altLang="en-US" sz="3600">
                <a:latin typeface="Times New Roman" panose="02020603050405020304" pitchFamily="18" charset="0"/>
                <a:cs typeface="Times New Roman" panose="02020603050405020304" pitchFamily="18" charset="0"/>
              </a:rPr>
              <a:t> Là người VN đầu tiên được UNESCO công nhận là danh nhân văn hoa thế giới (Năm 1980)</a:t>
            </a:r>
            <a:endParaRPr lang="en-US" altLang="en-US" sz="3600">
              <a:solidFill>
                <a:schemeClr val="tx2"/>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726690" y="37824"/>
            <a:ext cx="5192939" cy="830997"/>
          </a:xfrm>
          <a:prstGeom prst="rect">
            <a:avLst/>
          </a:prstGeom>
          <a:noFill/>
        </p:spPr>
        <p:txBody>
          <a:bodyPr wrap="square" rtlCol="0">
            <a:spAutoFit/>
          </a:bodyPr>
          <a:lstStyle/>
          <a:p>
            <a:r>
              <a:rPr lang="en-US" sz="4800" b="1" dirty="0" smtClean="0">
                <a:solidFill>
                  <a:srgbClr val="FF0000"/>
                </a:solidFill>
                <a:latin typeface="Times New Roman" pitchFamily="18" charset="0"/>
                <a:cs typeface="Times New Roman" pitchFamily="18" charset="0"/>
              </a:rPr>
              <a:t>I. </a:t>
            </a:r>
            <a:r>
              <a:rPr lang="en-US" sz="4800" b="1" dirty="0" err="1" smtClean="0">
                <a:solidFill>
                  <a:srgbClr val="FF0000"/>
                </a:solidFill>
                <a:latin typeface="Times New Roman" pitchFamily="18" charset="0"/>
                <a:cs typeface="Times New Roman" pitchFamily="18" charset="0"/>
              </a:rPr>
              <a:t>Tìm</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hiểu</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chung</a:t>
            </a:r>
            <a:endParaRPr lang="en-US" sz="4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7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1"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4)">
                                      <p:cBhvr>
                                        <p:cTn id="13" dur="20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1" presetClass="entr" presetSubtype="4"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heel(4)">
                                      <p:cBhvr>
                                        <p:cTn id="18" dur="2000"/>
                                        <p:tgtEl>
                                          <p:spTgt spid="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4)">
                                      <p:cBhvr>
                                        <p:cTn id="23" dur="2000"/>
                                        <p:tgtEl>
                                          <p:spTgt spid="8"/>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1" presetClass="entr" presetSubtype="4"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heel(4)">
                                      <p:cBhvr>
                                        <p:cTn id="28" dur="20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4"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4)">
                                      <p:cBhvr>
                                        <p:cTn id="33" dur="2000"/>
                                        <p:tgtEl>
                                          <p:spTgt spid="10"/>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21" presetClass="entr" presetSubtype="4"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heel(4)">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3">
            <a:extLst>
              <a:ext uri="{FF2B5EF4-FFF2-40B4-BE49-F238E27FC236}">
                <a16:creationId xmlns:a16="http://schemas.microsoft.com/office/drawing/2014/main" xmlns="" id="{25745324-48E9-739D-8334-AD082110D1A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4b6e57f1a3bb1d9fabbb0660e0a7a77e.png">
            <a:extLst>
              <a:ext uri="{FF2B5EF4-FFF2-40B4-BE49-F238E27FC236}">
                <a16:creationId xmlns:a16="http://schemas.microsoft.com/office/drawing/2014/main" xmlns="" id="{854D0E0D-07FC-7CDE-C1B5-689CF25AF5C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295400"/>
            <a:ext cx="4876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1BFD28FE-B6BB-78C5-4931-0AB4ACD53312}"/>
              </a:ext>
            </a:extLst>
          </p:cNvPr>
          <p:cNvSpPr txBox="1">
            <a:spLocks noChangeArrowheads="1"/>
          </p:cNvSpPr>
          <p:nvPr/>
        </p:nvSpPr>
        <p:spPr bwMode="auto">
          <a:xfrm>
            <a:off x="762000" y="4191000"/>
            <a:ext cx="3733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a:solidFill>
                  <a:schemeClr val="bg1"/>
                </a:solidFill>
                <a:latin typeface="Times New Roman" panose="02020603050405020304" pitchFamily="18" charset="0"/>
                <a:cs typeface="Times New Roman" panose="02020603050405020304" pitchFamily="18" charset="0"/>
              </a:rPr>
              <a:t>    Hoàn </a:t>
            </a:r>
          </a:p>
          <a:p>
            <a:pPr algn="r" eaLnBrk="1" hangingPunct="1"/>
            <a:r>
              <a:rPr lang="en-US" altLang="en-US" sz="4800">
                <a:solidFill>
                  <a:schemeClr val="bg1"/>
                </a:solidFill>
                <a:latin typeface="Times New Roman" panose="02020603050405020304" pitchFamily="18" charset="0"/>
                <a:cs typeface="Times New Roman" panose="02020603050405020304" pitchFamily="18" charset="0"/>
              </a:rPr>
              <a:t>cảnh sáng tác</a:t>
            </a:r>
          </a:p>
        </p:txBody>
      </p:sp>
      <p:pic>
        <p:nvPicPr>
          <p:cNvPr id="5" name="Picture 4" descr="—Pngtree—chinese style paper spool title_135620.png">
            <a:extLst>
              <a:ext uri="{FF2B5EF4-FFF2-40B4-BE49-F238E27FC236}">
                <a16:creationId xmlns:a16="http://schemas.microsoft.com/office/drawing/2014/main" xmlns="" id="{A2B8C48C-CF9E-72C9-0C84-574A13B32A3E}"/>
              </a:ext>
            </a:extLst>
          </p:cNvPr>
          <p:cNvPicPr>
            <a:picLocks noChangeAspect="1"/>
          </p:cNvPicPr>
          <p:nvPr/>
        </p:nvPicPr>
        <p:blipFill>
          <a:blip r:embed="rId5">
            <a:extLst>
              <a:ext uri="{28A0092B-C50C-407E-A947-70E740481C1C}">
                <a14:useLocalDpi xmlns:a14="http://schemas.microsoft.com/office/drawing/2010/main" val="0"/>
              </a:ext>
            </a:extLst>
          </a:blip>
          <a:srcRect l="7915" t="12038" r="5035" b="25000"/>
          <a:stretch>
            <a:fillRect/>
          </a:stretch>
        </p:blipFill>
        <p:spPr bwMode="auto">
          <a:xfrm>
            <a:off x="5410200" y="0"/>
            <a:ext cx="92202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xmlns="" id="{B7488AF3-6326-ABA9-F884-1EAF25F452FE}"/>
              </a:ext>
            </a:extLst>
          </p:cNvPr>
          <p:cNvSpPr txBox="1">
            <a:spLocks noChangeArrowheads="1"/>
          </p:cNvSpPr>
          <p:nvPr/>
        </p:nvSpPr>
        <p:spPr bwMode="auto">
          <a:xfrm>
            <a:off x="6400800" y="1371600"/>
            <a:ext cx="69342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4000" b="1">
                <a:latin typeface="Times New Roman" panose="02020603050405020304" pitchFamily="18" charset="0"/>
                <a:cs typeface="Times New Roman" panose="02020603050405020304" pitchFamily="18" charset="0"/>
              </a:rPr>
              <a:t>Mùa xuân năm 1428, kháng chiến chống Minh thắng lợi. Nguyễn Trãi thay Lê Lợi thảo Cáo Bình Ngô để tuyên bố với trăm họ gần xa về việc dẹp yên giặc Minh, khẳng định sự độc lập của nước Đại Việt. Đây được coi là bản tuyên ngôn độc lập thứ hai của Việt Nam.</a:t>
            </a:r>
          </a:p>
        </p:txBody>
      </p:sp>
      <p:pic>
        <p:nvPicPr>
          <p:cNvPr id="7" name="PA_图片 1">
            <a:extLst>
              <a:ext uri="{FF2B5EF4-FFF2-40B4-BE49-F238E27FC236}">
                <a16:creationId xmlns:a16="http://schemas.microsoft.com/office/drawing/2014/main" xmlns="" id="{E5460517-9D0D-584C-1FCC-B9D0CE2A67A7}"/>
              </a:ext>
            </a:extLst>
          </p:cNvPr>
          <p:cNvPicPr>
            <a:picLocks noChangeAspect="1"/>
          </p:cNvPicPr>
          <p:nvPr>
            <p:custDataLst>
              <p:tags r:id="rId1"/>
            </p:custDataLst>
          </p:nvPr>
        </p:nvPicPr>
        <p:blipFill>
          <a:blip r:embed="rId6">
            <a:extLst>
              <a:ext uri="{28A0092B-C50C-407E-A947-70E740481C1C}">
                <a14:useLocalDpi xmlns:a14="http://schemas.microsoft.com/office/drawing/2010/main" val="0"/>
              </a:ext>
            </a:extLst>
          </a:blip>
          <a:srcRect t="48570" r="54581" b="17381"/>
          <a:stretch>
            <a:fillRect/>
          </a:stretch>
        </p:blipFill>
        <p:spPr bwMode="auto">
          <a:xfrm>
            <a:off x="130629" y="-54429"/>
            <a:ext cx="441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549729" y="540603"/>
            <a:ext cx="3581400" cy="830997"/>
          </a:xfrm>
          <a:prstGeom prst="rect">
            <a:avLst/>
          </a:prstGeom>
          <a:noFill/>
        </p:spPr>
        <p:txBody>
          <a:bodyPr wrap="square" rtlCol="0">
            <a:spAutoFit/>
          </a:bodyPr>
          <a:lstStyle/>
          <a:p>
            <a:r>
              <a:rPr lang="en-US" sz="4800" b="1" dirty="0" smtClean="0">
                <a:solidFill>
                  <a:srgbClr val="FF0000"/>
                </a:solidFill>
                <a:latin typeface="Times New Roman" pitchFamily="18" charset="0"/>
                <a:cs typeface="Times New Roman" pitchFamily="18" charset="0"/>
              </a:rPr>
              <a:t>2. </a:t>
            </a:r>
            <a:r>
              <a:rPr lang="en-US" sz="4800" b="1" dirty="0" err="1" smtClean="0">
                <a:solidFill>
                  <a:srgbClr val="FF0000"/>
                </a:solidFill>
                <a:latin typeface="Times New Roman" pitchFamily="18" charset="0"/>
                <a:cs typeface="Times New Roman" pitchFamily="18" charset="0"/>
              </a:rPr>
              <a:t>Tác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phẩm</a:t>
            </a:r>
            <a:endParaRPr lang="en-US" sz="4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par>
                                <p:cTn id="16" presetID="5"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par>
                                <p:cTn id="19" presetID="49" presetClass="entr" presetSubtype="0" decel="10000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 calcmode="lin" valueType="num">
                                      <p:cBhvr>
                                        <p:cTn id="23" dur="500" fill="hold"/>
                                        <p:tgtEl>
                                          <p:spTgt spid="7"/>
                                        </p:tgtEl>
                                        <p:attrNameLst>
                                          <p:attrName>style.rotation</p:attrName>
                                        </p:attrNameLst>
                                      </p:cBhvr>
                                      <p:tavLst>
                                        <p:tav tm="0">
                                          <p:val>
                                            <p:fltVal val="360"/>
                                          </p:val>
                                        </p:tav>
                                        <p:tav tm="100000">
                                          <p:val>
                                            <p:fltVal val="0"/>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图片 3">
            <a:extLst>
              <a:ext uri="{FF2B5EF4-FFF2-40B4-BE49-F238E27FC236}">
                <a16:creationId xmlns:a16="http://schemas.microsoft.com/office/drawing/2014/main" xmlns="" id="{A079632E-F3E7-E429-90E0-A1389310E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4b6e57f1a3bb1d9fabbb0660e0a7a77e.png">
            <a:extLst>
              <a:ext uri="{FF2B5EF4-FFF2-40B4-BE49-F238E27FC236}">
                <a16:creationId xmlns:a16="http://schemas.microsoft.com/office/drawing/2014/main" xmlns="" id="{515264CC-6130-BCC4-C9C8-60A676FEF88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3672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xmlns="" id="{ED71C040-D996-2997-EC92-88CABC893146}"/>
              </a:ext>
            </a:extLst>
          </p:cNvPr>
          <p:cNvSpPr txBox="1">
            <a:spLocks noChangeArrowheads="1"/>
          </p:cNvSpPr>
          <p:nvPr/>
        </p:nvSpPr>
        <p:spPr bwMode="auto">
          <a:xfrm>
            <a:off x="685800" y="2971800"/>
            <a:ext cx="3352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a:solidFill>
                  <a:schemeClr val="bg1"/>
                </a:solidFill>
                <a:latin typeface="Times New Roman" panose="02020603050405020304" pitchFamily="18" charset="0"/>
                <a:cs typeface="Times New Roman" panose="02020603050405020304" pitchFamily="18" charset="0"/>
              </a:rPr>
              <a:t>Thể loại</a:t>
            </a:r>
          </a:p>
        </p:txBody>
      </p:sp>
      <p:sp>
        <p:nvSpPr>
          <p:cNvPr id="6" name="Rounded Rectangle 5">
            <a:extLst>
              <a:ext uri="{FF2B5EF4-FFF2-40B4-BE49-F238E27FC236}">
                <a16:creationId xmlns:a16="http://schemas.microsoft.com/office/drawing/2014/main" xmlns="" id="{F21F7BB5-DD4D-D212-CE23-8C5A0AE30687}"/>
              </a:ext>
            </a:extLst>
          </p:cNvPr>
          <p:cNvSpPr/>
          <p:nvPr/>
        </p:nvSpPr>
        <p:spPr>
          <a:xfrm>
            <a:off x="914400" y="6248400"/>
            <a:ext cx="2819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4800" b="1" i="1" dirty="0" err="1">
                <a:solidFill>
                  <a:srgbClr val="FF0000"/>
                </a:solidFill>
                <a:latin typeface="Times New Roman" pitchFamily="18" charset="0"/>
                <a:cs typeface="Times New Roman" pitchFamily="18" charset="0"/>
              </a:rPr>
              <a:t>Thể</a:t>
            </a:r>
            <a:r>
              <a:rPr lang="en-US" sz="4800" b="1" i="1" dirty="0">
                <a:solidFill>
                  <a:srgbClr val="FF0000"/>
                </a:solidFill>
                <a:latin typeface="Times New Roman" pitchFamily="18" charset="0"/>
                <a:cs typeface="Times New Roman" pitchFamily="18" charset="0"/>
              </a:rPr>
              <a:t> </a:t>
            </a:r>
            <a:r>
              <a:rPr lang="en-US" sz="4800" b="1" i="1" dirty="0" err="1">
                <a:solidFill>
                  <a:srgbClr val="FF0000"/>
                </a:solidFill>
                <a:latin typeface="Times New Roman" pitchFamily="18" charset="0"/>
                <a:cs typeface="Times New Roman" pitchFamily="18" charset="0"/>
              </a:rPr>
              <a:t>cáo</a:t>
            </a:r>
            <a:endParaRPr lang="en-US" sz="4800" b="1" i="1" dirty="0">
              <a:solidFill>
                <a:srgbClr val="FF0000"/>
              </a:solidFill>
              <a:latin typeface="Times New Roman" pitchFamily="18" charset="0"/>
              <a:cs typeface="Times New Roman" pitchFamily="18" charset="0"/>
            </a:endParaRPr>
          </a:p>
        </p:txBody>
      </p:sp>
      <p:pic>
        <p:nvPicPr>
          <p:cNvPr id="7" name="Picture 2">
            <a:extLst>
              <a:ext uri="{FF2B5EF4-FFF2-40B4-BE49-F238E27FC236}">
                <a16:creationId xmlns:a16="http://schemas.microsoft.com/office/drawing/2014/main" xmlns="" id="{EE564596-3FE0-0F5C-CB01-D327CB799A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8288" y="974725"/>
            <a:ext cx="449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xmlns="" id="{25FDA67E-2CA2-AB38-A710-F01360C8DF1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288" y="4081463"/>
            <a:ext cx="449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a:extLst>
              <a:ext uri="{FF2B5EF4-FFF2-40B4-BE49-F238E27FC236}">
                <a16:creationId xmlns:a16="http://schemas.microsoft.com/office/drawing/2014/main" xmlns="" id="{3E8E91CA-9EC1-1434-B459-177EB79B75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838" y="2319338"/>
            <a:ext cx="449262"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6">
            <a:extLst>
              <a:ext uri="{FF2B5EF4-FFF2-40B4-BE49-F238E27FC236}">
                <a16:creationId xmlns:a16="http://schemas.microsoft.com/office/drawing/2014/main" xmlns="" id="{8453627B-1FDE-D04A-448E-2CCC8E920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8288" y="6502400"/>
            <a:ext cx="44926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E12117DB-F5E2-FD16-313B-BCF82B875A76}"/>
              </a:ext>
            </a:extLst>
          </p:cNvPr>
          <p:cNvSpPr txBox="1">
            <a:spLocks noChangeArrowheads="1"/>
          </p:cNvSpPr>
          <p:nvPr/>
        </p:nvSpPr>
        <p:spPr bwMode="auto">
          <a:xfrm>
            <a:off x="6324600" y="609600"/>
            <a:ext cx="7620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a:latin typeface="Times New Roman" panose="02020603050405020304" pitchFamily="18" charset="0"/>
                <a:cs typeface="Times New Roman" panose="02020603050405020304" pitchFamily="18" charset="0"/>
              </a:rPr>
              <a:t>Thể văn nghị luận, bắt nguồn từ Trung Quốc </a:t>
            </a:r>
          </a:p>
        </p:txBody>
      </p:sp>
      <p:sp>
        <p:nvSpPr>
          <p:cNvPr id="12" name="TextBox 11">
            <a:extLst>
              <a:ext uri="{FF2B5EF4-FFF2-40B4-BE49-F238E27FC236}">
                <a16:creationId xmlns:a16="http://schemas.microsoft.com/office/drawing/2014/main" xmlns="" id="{28C7BB84-C6F5-B19D-4086-296E8F1891A6}"/>
              </a:ext>
            </a:extLst>
          </p:cNvPr>
          <p:cNvSpPr txBox="1">
            <a:spLocks noChangeArrowheads="1"/>
          </p:cNvSpPr>
          <p:nvPr/>
        </p:nvSpPr>
        <p:spPr bwMode="auto">
          <a:xfrm>
            <a:off x="6400800" y="2187575"/>
            <a:ext cx="7315200"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3600">
                <a:solidFill>
                  <a:srgbClr val="FF3300"/>
                </a:solidFill>
                <a:latin typeface="Times New Roman" panose="02020603050405020304" pitchFamily="18" charset="0"/>
                <a:cs typeface="Times New Roman" panose="02020603050405020304" pitchFamily="18" charset="0"/>
              </a:rPr>
              <a:t>Tác giả:</a:t>
            </a:r>
            <a:r>
              <a:rPr lang="en-US" altLang="en-US" sz="3600">
                <a:solidFill>
                  <a:schemeClr val="bg2"/>
                </a:solidFill>
                <a:latin typeface="Times New Roman" panose="02020603050405020304" pitchFamily="18" charset="0"/>
                <a:cs typeface="Times New Roman" panose="02020603050405020304" pitchFamily="18" charset="0"/>
              </a:rPr>
              <a:t> </a:t>
            </a:r>
            <a:r>
              <a:rPr lang="en-US" altLang="en-US" sz="3600">
                <a:latin typeface="Times New Roman" panose="02020603050405020304" pitchFamily="18" charset="0"/>
                <a:cs typeface="Times New Roman" panose="02020603050405020304" pitchFamily="18" charset="0"/>
              </a:rPr>
              <a:t>Vua chúa hoặc thủ lĩnh</a:t>
            </a:r>
          </a:p>
        </p:txBody>
      </p:sp>
      <p:sp>
        <p:nvSpPr>
          <p:cNvPr id="13" name="TextBox 12">
            <a:extLst>
              <a:ext uri="{FF2B5EF4-FFF2-40B4-BE49-F238E27FC236}">
                <a16:creationId xmlns:a16="http://schemas.microsoft.com/office/drawing/2014/main" xmlns="" id="{D7F8C579-6D0E-0F19-D716-6CDA2FC0F4E4}"/>
              </a:ext>
            </a:extLst>
          </p:cNvPr>
          <p:cNvSpPr txBox="1">
            <a:spLocks noChangeArrowheads="1"/>
          </p:cNvSpPr>
          <p:nvPr/>
        </p:nvSpPr>
        <p:spPr bwMode="auto">
          <a:xfrm>
            <a:off x="6477000" y="5486400"/>
            <a:ext cx="73914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3600">
                <a:solidFill>
                  <a:srgbClr val="FF3300"/>
                </a:solidFill>
                <a:latin typeface="Times New Roman" panose="02020603050405020304" pitchFamily="18" charset="0"/>
                <a:cs typeface="Times New Roman" panose="02020603050405020304" pitchFamily="18" charset="0"/>
              </a:rPr>
              <a:t>Lời văn: </a:t>
            </a:r>
            <a:r>
              <a:rPr lang="en-US" altLang="en-US" sz="3400">
                <a:latin typeface="Times New Roman" panose="02020603050405020304" pitchFamily="18" charset="0"/>
                <a:cs typeface="Times New Roman" panose="02020603050405020304" pitchFamily="18" charset="0"/>
              </a:rPr>
              <a:t>Phần nhiều được được viết theo lối văn biền ngẫu (không vần/ có vần; thường có đối, câu dài ngắn không gò bó, mỗi cặp 2 vế đối nhau)</a:t>
            </a:r>
          </a:p>
        </p:txBody>
      </p:sp>
      <p:sp>
        <p:nvSpPr>
          <p:cNvPr id="14" name="TextBox 13">
            <a:extLst>
              <a:ext uri="{FF2B5EF4-FFF2-40B4-BE49-F238E27FC236}">
                <a16:creationId xmlns:a16="http://schemas.microsoft.com/office/drawing/2014/main" xmlns="" id="{C66414BB-5407-5FF5-261E-EF6FA3BC6475}"/>
              </a:ext>
            </a:extLst>
          </p:cNvPr>
          <p:cNvSpPr txBox="1">
            <a:spLocks noChangeArrowheads="1"/>
          </p:cNvSpPr>
          <p:nvPr/>
        </p:nvSpPr>
        <p:spPr bwMode="auto">
          <a:xfrm>
            <a:off x="6445250" y="3332163"/>
            <a:ext cx="7423150"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20000"/>
              </a:spcBef>
            </a:pPr>
            <a:r>
              <a:rPr lang="en-US" altLang="en-US" sz="3600">
                <a:solidFill>
                  <a:srgbClr val="FF0000"/>
                </a:solidFill>
                <a:latin typeface="Times New Roman" panose="02020603050405020304" pitchFamily="18" charset="0"/>
                <a:cs typeface="Times New Roman" panose="02020603050405020304" pitchFamily="18" charset="0"/>
              </a:rPr>
              <a:t>Nội dung: </a:t>
            </a:r>
            <a:r>
              <a:rPr lang="en-US" altLang="en-US" sz="3600">
                <a:latin typeface="Times New Roman" panose="02020603050405020304" pitchFamily="18" charset="0"/>
                <a:cs typeface="Times New Roman" panose="02020603050405020304" pitchFamily="18" charset="0"/>
              </a:rPr>
              <a:t>Trình bày 1 chủ trương/ công bố 1 kết quả của 1 sự nghiệp để mội người cùng biết</a:t>
            </a:r>
          </a:p>
        </p:txBody>
      </p:sp>
      <p:sp>
        <p:nvSpPr>
          <p:cNvPr id="15" name="Down Arrow 14">
            <a:extLst>
              <a:ext uri="{FF2B5EF4-FFF2-40B4-BE49-F238E27FC236}">
                <a16:creationId xmlns:a16="http://schemas.microsoft.com/office/drawing/2014/main" xmlns="" id="{32C7C1E7-FCBD-5E4C-42A6-97CB526CAD13}"/>
              </a:ext>
            </a:extLst>
          </p:cNvPr>
          <p:cNvSpPr/>
          <p:nvPr/>
        </p:nvSpPr>
        <p:spPr>
          <a:xfrm>
            <a:off x="1905000" y="4953000"/>
            <a:ext cx="7620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4)">
                                      <p:cBhvr>
                                        <p:cTn id="10" dur="2000"/>
                                        <p:tgtEl>
                                          <p:spTgt spid="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Horizontal)">
                                      <p:cBhvr>
                                        <p:cTn id="15" dur="500"/>
                                        <p:tgtEl>
                                          <p:spTgt spid="1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ssolve">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additive="base">
                                        <p:cTn id="59" dur="500" fill="hold"/>
                                        <p:tgtEl>
                                          <p:spTgt spid="13"/>
                                        </p:tgtEl>
                                        <p:attrNameLst>
                                          <p:attrName>ppt_x</p:attrName>
                                        </p:attrNameLst>
                                      </p:cBhvr>
                                      <p:tavLst>
                                        <p:tav tm="0">
                                          <p:val>
                                            <p:strVal val="#ppt_x"/>
                                          </p:val>
                                        </p:tav>
                                        <p:tav tm="100000">
                                          <p:val>
                                            <p:strVal val="#ppt_x"/>
                                          </p:val>
                                        </p:tav>
                                      </p:tavLst>
                                    </p:anim>
                                    <p:anim calcmode="lin" valueType="num">
                                      <p:cBhvr additive="base">
                                        <p:cTn id="6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11" grpId="0"/>
      <p:bldP spid="12" grpId="0"/>
      <p:bldP spid="13" grpId="0"/>
      <p:bldP spid="14" grpId="0"/>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a:extLst>
              <a:ext uri="{FF2B5EF4-FFF2-40B4-BE49-F238E27FC236}">
                <a16:creationId xmlns:a16="http://schemas.microsoft.com/office/drawing/2014/main" xmlns="" id="{585A4DD7-0AA7-F0CE-719A-503AA692AA51}"/>
              </a:ext>
            </a:extLst>
          </p:cNvPr>
          <p:cNvSpPr>
            <a:spLocks noChangeArrowheads="1"/>
          </p:cNvSpPr>
          <p:nvPr/>
        </p:nvSpPr>
        <p:spPr bwMode="auto">
          <a:xfrm>
            <a:off x="2895600" y="3668713"/>
            <a:ext cx="7315200"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t> </a:t>
            </a:r>
          </a:p>
        </p:txBody>
      </p:sp>
      <p:pic>
        <p:nvPicPr>
          <p:cNvPr id="25603" name="图片 3">
            <a:extLst>
              <a:ext uri="{FF2B5EF4-FFF2-40B4-BE49-F238E27FC236}">
                <a16:creationId xmlns:a16="http://schemas.microsoft.com/office/drawing/2014/main" xmlns="" id="{175F2E7D-7E8D-B040-DF41-C625F8405E3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
            <a:extLst>
              <a:ext uri="{FF2B5EF4-FFF2-40B4-BE49-F238E27FC236}">
                <a16:creationId xmlns:a16="http://schemas.microsoft.com/office/drawing/2014/main" xmlns="" id="{0A52578F-00A8-0706-6212-A710FDFB7AE8}"/>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5800" y="304800"/>
            <a:ext cx="7500938" cy="750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菱形 2">
            <a:extLst>
              <a:ext uri="{FF2B5EF4-FFF2-40B4-BE49-F238E27FC236}">
                <a16:creationId xmlns:a16="http://schemas.microsoft.com/office/drawing/2014/main" xmlns="" id="{EE59B50B-682A-1C8F-91B0-79E4DEBCA980}"/>
              </a:ext>
            </a:extLst>
          </p:cNvPr>
          <p:cNvSpPr/>
          <p:nvPr/>
        </p:nvSpPr>
        <p:spPr>
          <a:xfrm>
            <a:off x="976313" y="2028825"/>
            <a:ext cx="4383087" cy="4438650"/>
          </a:xfrm>
          <a:prstGeom prst="diamond">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eaLnBrk="1" hangingPunct="1">
              <a:defRPr/>
            </a:pPr>
            <a:endParaRPr lang="zh-CN" altLang="en-US">
              <a:solidFill>
                <a:srgbClr val="212F36"/>
              </a:solidFill>
            </a:endParaRPr>
          </a:p>
        </p:txBody>
      </p:sp>
      <p:pic>
        <p:nvPicPr>
          <p:cNvPr id="6" name="PA_库_图片 13">
            <a:extLst>
              <a:ext uri="{FF2B5EF4-FFF2-40B4-BE49-F238E27FC236}">
                <a16:creationId xmlns:a16="http://schemas.microsoft.com/office/drawing/2014/main" xmlns="" id="{1A8324D0-321F-30AB-D443-05ABADB7CF46}"/>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rcRect/>
          <a:stretch>
            <a:fillRect/>
          </a:stretch>
        </p:blipFill>
        <p:spPr bwMode="auto">
          <a:xfrm>
            <a:off x="6731000" y="3384550"/>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A_库_图片 15">
            <a:extLst>
              <a:ext uri="{FF2B5EF4-FFF2-40B4-BE49-F238E27FC236}">
                <a16:creationId xmlns:a16="http://schemas.microsoft.com/office/drawing/2014/main" xmlns="" id="{0695FAB8-3DBD-741D-EEB3-DC7741206F54}"/>
              </a:ext>
            </a:extLst>
          </p:cNvPr>
          <p:cNvPicPr>
            <a:picLocks noChangeAspect="1"/>
          </p:cNvPicPr>
          <p:nvPr>
            <p:custDataLst>
              <p:tags r:id="rId2"/>
            </p:custDataLst>
          </p:nvPr>
        </p:nvPicPr>
        <p:blipFill>
          <a:blip r:embed="rId7">
            <a:extLst>
              <a:ext uri="{28A0092B-C50C-407E-A947-70E740481C1C}">
                <a14:useLocalDpi xmlns:a14="http://schemas.microsoft.com/office/drawing/2010/main" val="0"/>
              </a:ext>
            </a:extLst>
          </a:blip>
          <a:srcRect/>
          <a:stretch>
            <a:fillRect/>
          </a:stretch>
        </p:blipFill>
        <p:spPr bwMode="auto">
          <a:xfrm>
            <a:off x="6829425" y="5594350"/>
            <a:ext cx="692150" cy="95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xmlns="" id="{C61423B4-4971-14E4-CF20-88688B0C414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5438" y="1101725"/>
            <a:ext cx="68897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12D8B4A3-5BAD-54CA-9226-681452EFE3F5}"/>
              </a:ext>
            </a:extLst>
          </p:cNvPr>
          <p:cNvSpPr txBox="1">
            <a:spLocks noChangeArrowheads="1"/>
          </p:cNvSpPr>
          <p:nvPr/>
        </p:nvSpPr>
        <p:spPr bwMode="auto">
          <a:xfrm>
            <a:off x="7229475" y="1360488"/>
            <a:ext cx="28289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latin typeface="Times New Roman" panose="02020603050405020304" pitchFamily="18" charset="0"/>
                <a:cs typeface="Times New Roman" panose="02020603050405020304" pitchFamily="18" charset="0"/>
              </a:rPr>
              <a:t>3 câu đầu </a:t>
            </a:r>
          </a:p>
        </p:txBody>
      </p:sp>
      <p:sp>
        <p:nvSpPr>
          <p:cNvPr id="11" name="TextBox 10">
            <a:extLst>
              <a:ext uri="{FF2B5EF4-FFF2-40B4-BE49-F238E27FC236}">
                <a16:creationId xmlns:a16="http://schemas.microsoft.com/office/drawing/2014/main" xmlns="" id="{833E045F-10E5-1D84-2BEF-6A7DAEEDEC3A}"/>
              </a:ext>
            </a:extLst>
          </p:cNvPr>
          <p:cNvSpPr txBox="1">
            <a:spLocks noChangeArrowheads="1"/>
          </p:cNvSpPr>
          <p:nvPr/>
        </p:nvSpPr>
        <p:spPr bwMode="auto">
          <a:xfrm>
            <a:off x="7326313" y="3571875"/>
            <a:ext cx="2828925" cy="66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latin typeface="Times New Roman" panose="02020603050405020304" pitchFamily="18" charset="0"/>
                <a:cs typeface="Times New Roman" panose="02020603050405020304" pitchFamily="18" charset="0"/>
              </a:rPr>
              <a:t>8 câu tiếp</a:t>
            </a:r>
          </a:p>
        </p:txBody>
      </p:sp>
      <p:sp>
        <p:nvSpPr>
          <p:cNvPr id="12" name="TextBox 11">
            <a:extLst>
              <a:ext uri="{FF2B5EF4-FFF2-40B4-BE49-F238E27FC236}">
                <a16:creationId xmlns:a16="http://schemas.microsoft.com/office/drawing/2014/main" xmlns="" id="{D9C87970-2D20-92B5-2901-CCB866E1D0C6}"/>
              </a:ext>
            </a:extLst>
          </p:cNvPr>
          <p:cNvSpPr txBox="1">
            <a:spLocks noChangeArrowheads="1"/>
          </p:cNvSpPr>
          <p:nvPr/>
        </p:nvSpPr>
        <p:spPr bwMode="auto">
          <a:xfrm>
            <a:off x="7381875" y="5786438"/>
            <a:ext cx="2828925"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3600">
                <a:latin typeface="Times New Roman" panose="02020603050405020304" pitchFamily="18" charset="0"/>
                <a:cs typeface="Times New Roman" panose="02020603050405020304" pitchFamily="18" charset="0"/>
              </a:rPr>
              <a:t>7 câu cuối</a:t>
            </a:r>
          </a:p>
        </p:txBody>
      </p:sp>
      <p:sp>
        <p:nvSpPr>
          <p:cNvPr id="16" name="TextBox 15">
            <a:extLst>
              <a:ext uri="{FF2B5EF4-FFF2-40B4-BE49-F238E27FC236}">
                <a16:creationId xmlns:a16="http://schemas.microsoft.com/office/drawing/2014/main" xmlns="" id="{D948AB03-5DEC-B584-7751-2D0A6565E098}"/>
              </a:ext>
            </a:extLst>
          </p:cNvPr>
          <p:cNvSpPr txBox="1">
            <a:spLocks noChangeArrowheads="1"/>
          </p:cNvSpPr>
          <p:nvPr/>
        </p:nvSpPr>
        <p:spPr bwMode="auto">
          <a:xfrm>
            <a:off x="9982200" y="1219200"/>
            <a:ext cx="3962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SG" altLang="en-US" sz="3600" b="1">
                <a:solidFill>
                  <a:srgbClr val="0070C0"/>
                </a:solidFill>
                <a:latin typeface="Times New Roman" panose="02020603050405020304" pitchFamily="18" charset="0"/>
                <a:cs typeface="Times New Roman" panose="02020603050405020304" pitchFamily="18" charset="0"/>
              </a:rPr>
              <a:t>Đề cao nguyên lí nhân nghĩa</a:t>
            </a:r>
          </a:p>
        </p:txBody>
      </p:sp>
      <p:sp>
        <p:nvSpPr>
          <p:cNvPr id="17" name="TextBox 16">
            <a:extLst>
              <a:ext uri="{FF2B5EF4-FFF2-40B4-BE49-F238E27FC236}">
                <a16:creationId xmlns:a16="http://schemas.microsoft.com/office/drawing/2014/main" xmlns="" id="{21B0CFDB-03F9-5814-6DB1-FC82FAD7A91F}"/>
              </a:ext>
            </a:extLst>
          </p:cNvPr>
          <p:cNvSpPr txBox="1">
            <a:spLocks noChangeArrowheads="1"/>
          </p:cNvSpPr>
          <p:nvPr/>
        </p:nvSpPr>
        <p:spPr bwMode="auto">
          <a:xfrm>
            <a:off x="9982200" y="3027363"/>
            <a:ext cx="4618038" cy="177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SG" altLang="en-US" sz="3600" b="1">
                <a:solidFill>
                  <a:srgbClr val="0070C0"/>
                </a:solidFill>
                <a:latin typeface="Times New Roman" panose="02020603050405020304" pitchFamily="18" charset="0"/>
                <a:cs typeface="Times New Roman" panose="02020603050405020304" pitchFamily="18" charset="0"/>
              </a:rPr>
              <a:t>Chân lí về sự tồn tại độc lập,  chủ quyền của dân tộc</a:t>
            </a:r>
          </a:p>
        </p:txBody>
      </p:sp>
      <p:sp>
        <p:nvSpPr>
          <p:cNvPr id="18" name="TextBox 17">
            <a:extLst>
              <a:ext uri="{FF2B5EF4-FFF2-40B4-BE49-F238E27FC236}">
                <a16:creationId xmlns:a16="http://schemas.microsoft.com/office/drawing/2014/main" xmlns="" id="{32957F19-CDCF-F876-4773-4E35AB288FCA}"/>
              </a:ext>
            </a:extLst>
          </p:cNvPr>
          <p:cNvSpPr txBox="1">
            <a:spLocks noChangeArrowheads="1"/>
          </p:cNvSpPr>
          <p:nvPr/>
        </p:nvSpPr>
        <p:spPr bwMode="auto">
          <a:xfrm>
            <a:off x="10058400" y="5257800"/>
            <a:ext cx="41148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SG" altLang="en-US" sz="3600" b="1">
                <a:solidFill>
                  <a:srgbClr val="0070C0"/>
                </a:solidFill>
                <a:latin typeface="Times New Roman" panose="02020603050405020304" pitchFamily="18" charset="0"/>
                <a:cs typeface="Times New Roman" panose="02020603050405020304" pitchFamily="18" charset="0"/>
              </a:rPr>
              <a:t>Sức mạnh của nhân nghĩa, sức mạnh của độc lập dân tộc </a:t>
            </a:r>
          </a:p>
        </p:txBody>
      </p:sp>
      <p:sp>
        <p:nvSpPr>
          <p:cNvPr id="20" name="TextBox 19">
            <a:extLst>
              <a:ext uri="{FF2B5EF4-FFF2-40B4-BE49-F238E27FC236}">
                <a16:creationId xmlns:a16="http://schemas.microsoft.com/office/drawing/2014/main" xmlns="" id="{11A28609-1251-531C-9EF1-9A7FD4BE2D2B}"/>
              </a:ext>
            </a:extLst>
          </p:cNvPr>
          <p:cNvSpPr txBox="1">
            <a:spLocks noChangeArrowheads="1"/>
          </p:cNvSpPr>
          <p:nvPr/>
        </p:nvSpPr>
        <p:spPr bwMode="auto">
          <a:xfrm>
            <a:off x="1676400" y="3065463"/>
            <a:ext cx="2736850"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800" b="1" i="1">
                <a:solidFill>
                  <a:srgbClr val="FF0000"/>
                </a:solidFill>
                <a:latin typeface="Times New Roman" panose="02020603050405020304" pitchFamily="18" charset="0"/>
                <a:cs typeface="Times New Roman" panose="02020603050405020304" pitchFamily="18" charset="0"/>
              </a:rPr>
              <a:t>Bố cục đoạn trích</a:t>
            </a:r>
          </a:p>
        </p:txBody>
      </p:sp>
      <p:sp>
        <p:nvSpPr>
          <p:cNvPr id="21" name="菱形 4">
            <a:extLst>
              <a:ext uri="{FF2B5EF4-FFF2-40B4-BE49-F238E27FC236}">
                <a16:creationId xmlns:a16="http://schemas.microsoft.com/office/drawing/2014/main" xmlns="" id="{0430B083-7C8D-28AA-BCE1-1767848A82C0}"/>
              </a:ext>
            </a:extLst>
          </p:cNvPr>
          <p:cNvSpPr/>
          <p:nvPr/>
        </p:nvSpPr>
        <p:spPr>
          <a:xfrm>
            <a:off x="1128713" y="2181225"/>
            <a:ext cx="4078287" cy="4132263"/>
          </a:xfrm>
          <a:prstGeom prst="diamond">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09728" tIns="54864" rIns="109728" bIns="54864" anchor="ctr"/>
          <a:lstStyle/>
          <a:p>
            <a:pPr algn="ctr" eaLnBrk="1" hangingPunct="1">
              <a:defRPr/>
            </a:pPr>
            <a:endParaRPr lang="zh-CN" altLang="en-US">
              <a:solidFill>
                <a:prstClr val="white"/>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heel(4)">
                                      <p:cBhvr>
                                        <p:cTn id="7" dur="2000"/>
                                        <p:tgtEl>
                                          <p:spTgt spid="20"/>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trips(downLeft)">
                                      <p:cBhvr>
                                        <p:cTn id="15" dur="500"/>
                                        <p:tgtEl>
                                          <p:spTgt spid="9"/>
                                        </p:tgtEl>
                                      </p:cBhvr>
                                    </p:animEffect>
                                  </p:childTnLst>
                                </p:cTn>
                              </p:par>
                              <p:par>
                                <p:cTn id="16" presetID="18" presetClass="entr" presetSubtype="12"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par>
                                <p:cTn id="19" presetID="18" presetClass="entr" presetSubtype="1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downLeft)">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8" presetClass="entr" presetSubtype="12"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strips(downLeft)">
                                      <p:cBhvr>
                                        <p:cTn id="26" dur="500"/>
                                        <p:tgtEl>
                                          <p:spTgt spid="6"/>
                                        </p:tgtEl>
                                      </p:cBhvr>
                                    </p:animEffect>
                                  </p:childTnLst>
                                </p:cTn>
                              </p:par>
                              <p:par>
                                <p:cTn id="27" presetID="18" presetClass="entr" presetSubtype="12"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strips(downLeft)">
                                      <p:cBhvr>
                                        <p:cTn id="29" dur="500"/>
                                        <p:tgtEl>
                                          <p:spTgt spid="11"/>
                                        </p:tgtEl>
                                      </p:cBhvr>
                                    </p:animEffect>
                                  </p:childTnLst>
                                </p:cTn>
                              </p:par>
                              <p:par>
                                <p:cTn id="30" presetID="18" presetClass="entr" presetSubtype="12"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strips(downLeft)">
                                      <p:cBhvr>
                                        <p:cTn id="32" dur="500"/>
                                        <p:tgtEl>
                                          <p:spTgt spid="1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strips(downLeft)">
                                      <p:cBhvr>
                                        <p:cTn id="37" dur="500"/>
                                        <p:tgtEl>
                                          <p:spTgt spid="7"/>
                                        </p:tgtEl>
                                      </p:cBhvr>
                                    </p:animEffect>
                                  </p:childTnLst>
                                </p:cTn>
                              </p:par>
                              <p:par>
                                <p:cTn id="38" presetID="18" presetClass="entr" presetSubtype="12"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strips(downLeft)">
                                      <p:cBhvr>
                                        <p:cTn id="40" dur="500"/>
                                        <p:tgtEl>
                                          <p:spTgt spid="12"/>
                                        </p:tgtEl>
                                      </p:cBhvr>
                                    </p:animEffect>
                                  </p:childTnLst>
                                </p:cTn>
                              </p:par>
                              <p:par>
                                <p:cTn id="41" presetID="18" presetClass="entr" presetSubtype="12"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Left)">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6" grpId="0"/>
      <p:bldP spid="17" grpId="0"/>
      <p:bldP spid="18"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图片 3">
            <a:extLst>
              <a:ext uri="{FF2B5EF4-FFF2-40B4-BE49-F238E27FC236}">
                <a16:creationId xmlns:a16="http://schemas.microsoft.com/office/drawing/2014/main" xmlns="" id="{3D9493E7-1275-0635-DC4D-03CE674B92D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4">
            <a:extLst>
              <a:ext uri="{FF2B5EF4-FFF2-40B4-BE49-F238E27FC236}">
                <a16:creationId xmlns:a16="http://schemas.microsoft.com/office/drawing/2014/main" xmlns="" id="{A20A4BF5-E411-5471-F6AA-AA3DFC566043}"/>
              </a:ext>
            </a:extLst>
          </p:cNvPr>
          <p:cNvSpPr txBox="1">
            <a:spLocks/>
          </p:cNvSpPr>
          <p:nvPr/>
        </p:nvSpPr>
        <p:spPr>
          <a:xfrm>
            <a:off x="286656" y="1029149"/>
            <a:ext cx="5504543" cy="676275"/>
          </a:xfrm>
          <a:prstGeom prst="rect">
            <a:avLst/>
          </a:prstGeom>
        </p:spPr>
        <p:txBody>
          <a:bodyPr lIns="109728" tIns="54864" rIns="109728" bIns="54864">
            <a:noAutofit/>
          </a:bodyPr>
          <a:lstStyle/>
          <a:p>
            <a:pPr algn="ctr" defTabSz="1097280" eaLnBrk="1" fontAlgn="auto" hangingPunct="1">
              <a:lnSpc>
                <a:spcPct val="90000"/>
              </a:lnSpc>
              <a:spcAft>
                <a:spcPts val="0"/>
              </a:spcAft>
              <a:defRPr/>
            </a:pPr>
            <a:r>
              <a:rPr lang="en-US" sz="3600" b="1" dirty="0" smtClean="0">
                <a:solidFill>
                  <a:srgbClr val="FF0000"/>
                </a:solidFill>
                <a:latin typeface="Times New Roman" pitchFamily="18" charset="0"/>
                <a:ea typeface="+mj-ea"/>
                <a:cs typeface="Times New Roman" pitchFamily="18" charset="0"/>
              </a:rPr>
              <a:t>1. </a:t>
            </a:r>
            <a:r>
              <a:rPr lang="en-US" sz="3600" b="1" dirty="0" err="1" smtClean="0">
                <a:solidFill>
                  <a:srgbClr val="FF0000"/>
                </a:solidFill>
                <a:latin typeface="Times New Roman" pitchFamily="18" charset="0"/>
                <a:ea typeface="+mj-ea"/>
                <a:cs typeface="Times New Roman" pitchFamily="18" charset="0"/>
              </a:rPr>
              <a:t>Nguyên</a:t>
            </a:r>
            <a:r>
              <a:rPr lang="en-US" sz="3600" b="1" dirty="0" smtClean="0">
                <a:solidFill>
                  <a:srgbClr val="FF0000"/>
                </a:solidFill>
                <a:latin typeface="Times New Roman" pitchFamily="18" charset="0"/>
                <a:ea typeface="+mj-ea"/>
                <a:cs typeface="Times New Roman" pitchFamily="18" charset="0"/>
              </a:rPr>
              <a:t> </a:t>
            </a:r>
            <a:r>
              <a:rPr lang="en-US" sz="3600" b="1" dirty="0" err="1" smtClean="0">
                <a:solidFill>
                  <a:srgbClr val="FF0000"/>
                </a:solidFill>
                <a:latin typeface="Times New Roman" pitchFamily="18" charset="0"/>
                <a:ea typeface="+mj-ea"/>
                <a:cs typeface="Times New Roman" pitchFamily="18" charset="0"/>
              </a:rPr>
              <a:t>lí</a:t>
            </a:r>
            <a:r>
              <a:rPr lang="en-US" sz="3600" b="1" dirty="0" smtClean="0">
                <a:solidFill>
                  <a:srgbClr val="FF0000"/>
                </a:solidFill>
                <a:latin typeface="Times New Roman" pitchFamily="18" charset="0"/>
                <a:ea typeface="+mj-ea"/>
                <a:cs typeface="Times New Roman" pitchFamily="18" charset="0"/>
              </a:rPr>
              <a:t> </a:t>
            </a:r>
            <a:r>
              <a:rPr lang="en-US" sz="3600" b="1" dirty="0" err="1">
                <a:solidFill>
                  <a:srgbClr val="FF0000"/>
                </a:solidFill>
                <a:latin typeface="Times New Roman" pitchFamily="18" charset="0"/>
                <a:ea typeface="+mj-ea"/>
                <a:cs typeface="Times New Roman" pitchFamily="18" charset="0"/>
              </a:rPr>
              <a:t>n</a:t>
            </a:r>
            <a:r>
              <a:rPr lang="en-US" sz="3600" b="1" dirty="0" err="1" smtClean="0">
                <a:solidFill>
                  <a:srgbClr val="FF0000"/>
                </a:solidFill>
                <a:latin typeface="Times New Roman" pitchFamily="18" charset="0"/>
                <a:ea typeface="+mj-ea"/>
                <a:cs typeface="Times New Roman" pitchFamily="18" charset="0"/>
              </a:rPr>
              <a:t>hân</a:t>
            </a:r>
            <a:r>
              <a:rPr lang="en-US" sz="3600" b="1" dirty="0" smtClean="0">
                <a:solidFill>
                  <a:srgbClr val="FF0000"/>
                </a:solidFill>
                <a:latin typeface="Times New Roman" pitchFamily="18" charset="0"/>
                <a:ea typeface="+mj-ea"/>
                <a:cs typeface="Times New Roman" pitchFamily="18" charset="0"/>
              </a:rPr>
              <a:t> </a:t>
            </a:r>
            <a:r>
              <a:rPr lang="en-US" sz="3600" b="1" dirty="0" err="1">
                <a:solidFill>
                  <a:srgbClr val="FF0000"/>
                </a:solidFill>
                <a:latin typeface="Times New Roman" pitchFamily="18" charset="0"/>
                <a:ea typeface="+mj-ea"/>
                <a:cs typeface="Times New Roman" pitchFamily="18" charset="0"/>
              </a:rPr>
              <a:t>nghĩa</a:t>
            </a:r>
            <a:endParaRPr lang="en-US" sz="3600" b="1" dirty="0">
              <a:solidFill>
                <a:srgbClr val="FF0000"/>
              </a:solidFill>
              <a:latin typeface="Times New Roman" pitchFamily="18" charset="0"/>
              <a:ea typeface="+mj-ea"/>
              <a:cs typeface="Times New Roman" pitchFamily="18" charset="0"/>
            </a:endParaRPr>
          </a:p>
        </p:txBody>
      </p:sp>
      <p:sp>
        <p:nvSpPr>
          <p:cNvPr id="4" name="Text Placeholder 6">
            <a:extLst>
              <a:ext uri="{FF2B5EF4-FFF2-40B4-BE49-F238E27FC236}">
                <a16:creationId xmlns:a16="http://schemas.microsoft.com/office/drawing/2014/main" xmlns="" id="{07643714-5517-4F66-25EA-AD2A7DFE6DB4}"/>
              </a:ext>
            </a:extLst>
          </p:cNvPr>
          <p:cNvSpPr txBox="1">
            <a:spLocks/>
          </p:cNvSpPr>
          <p:nvPr/>
        </p:nvSpPr>
        <p:spPr bwMode="auto">
          <a:xfrm>
            <a:off x="685800" y="1735135"/>
            <a:ext cx="6189663" cy="7334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marL="273050" indent="-273050"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1200"/>
              </a:spcBef>
            </a:pPr>
            <a:r>
              <a:rPr lang="en-US" altLang="en-US" sz="4400" dirty="0" err="1">
                <a:latin typeface="Times New Roman" panose="02020603050405020304" pitchFamily="18" charset="0"/>
                <a:cs typeface="Times New Roman" panose="02020603050405020304" pitchFamily="18" charset="0"/>
              </a:rPr>
              <a:t>Yên</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dân</a:t>
            </a:r>
            <a:endParaRPr lang="en-US" altLang="en-US" sz="4400" dirty="0">
              <a:latin typeface="Times New Roman" panose="02020603050405020304" pitchFamily="18" charset="0"/>
              <a:cs typeface="Times New Roman" panose="02020603050405020304" pitchFamily="18" charset="0"/>
            </a:endParaRPr>
          </a:p>
        </p:txBody>
      </p:sp>
      <p:pic>
        <p:nvPicPr>
          <p:cNvPr id="5" name="Content Placeholder 11" descr="images.jpg">
            <a:extLst>
              <a:ext uri="{FF2B5EF4-FFF2-40B4-BE49-F238E27FC236}">
                <a16:creationId xmlns:a16="http://schemas.microsoft.com/office/drawing/2014/main" xmlns="" id="{959C56BC-DD80-EAFD-4673-7BDFBE6B24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4075" y="2468562"/>
            <a:ext cx="5707063"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8">
            <a:extLst>
              <a:ext uri="{FF2B5EF4-FFF2-40B4-BE49-F238E27FC236}">
                <a16:creationId xmlns:a16="http://schemas.microsoft.com/office/drawing/2014/main" xmlns="" id="{98702BC2-F204-273B-2197-00177250A901}"/>
              </a:ext>
            </a:extLst>
          </p:cNvPr>
          <p:cNvSpPr txBox="1">
            <a:spLocks/>
          </p:cNvSpPr>
          <p:nvPr/>
        </p:nvSpPr>
        <p:spPr bwMode="auto">
          <a:xfrm>
            <a:off x="7481887" y="1828801"/>
            <a:ext cx="6219825"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lstStyle>
            <a:lvl1pPr marL="273050" indent="-273050"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ts val="1200"/>
              </a:spcBef>
            </a:pPr>
            <a:r>
              <a:rPr lang="en-US" altLang="en-US" sz="4400" dirty="0" err="1">
                <a:latin typeface="Times New Roman" panose="02020603050405020304" pitchFamily="18" charset="0"/>
                <a:cs typeface="Times New Roman" panose="02020603050405020304" pitchFamily="18" charset="0"/>
              </a:rPr>
              <a:t>Trừ</a:t>
            </a:r>
            <a:r>
              <a:rPr lang="en-US" altLang="en-US" sz="4400" dirty="0">
                <a:latin typeface="Times New Roman" panose="02020603050405020304" pitchFamily="18" charset="0"/>
                <a:cs typeface="Times New Roman" panose="02020603050405020304" pitchFamily="18" charset="0"/>
              </a:rPr>
              <a:t> </a:t>
            </a:r>
            <a:r>
              <a:rPr lang="en-US" altLang="en-US" sz="4400" dirty="0" err="1">
                <a:latin typeface="Times New Roman" panose="02020603050405020304" pitchFamily="18" charset="0"/>
                <a:cs typeface="Times New Roman" panose="02020603050405020304" pitchFamily="18" charset="0"/>
              </a:rPr>
              <a:t>bạo</a:t>
            </a:r>
            <a:endParaRPr lang="en-US" altLang="en-US" sz="4400" dirty="0">
              <a:latin typeface="Times New Roman" panose="02020603050405020304" pitchFamily="18" charset="0"/>
              <a:cs typeface="Times New Roman" panose="02020603050405020304" pitchFamily="18" charset="0"/>
            </a:endParaRPr>
          </a:p>
        </p:txBody>
      </p:sp>
      <p:pic>
        <p:nvPicPr>
          <p:cNvPr id="7" name="Content Placeholder 12" descr="phan-tich-gia-tri-tuyen-ngon-doc-lap-cua-binh-1.png">
            <a:extLst>
              <a:ext uri="{FF2B5EF4-FFF2-40B4-BE49-F238E27FC236}">
                <a16:creationId xmlns:a16="http://schemas.microsoft.com/office/drawing/2014/main" xmlns="" id="{4DD0927C-4EA0-3D3E-A14A-B83C10526CD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834767" y="2597150"/>
            <a:ext cx="5821362" cy="327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xmlns="" id="{0A2F4535-288B-E437-EB9A-D42781243D8E}"/>
              </a:ext>
            </a:extLst>
          </p:cNvPr>
          <p:cNvSpPr txBox="1">
            <a:spLocks noChangeArrowheads="1"/>
          </p:cNvSpPr>
          <p:nvPr/>
        </p:nvSpPr>
        <p:spPr bwMode="auto">
          <a:xfrm>
            <a:off x="11125200" y="5867400"/>
            <a:ext cx="3429000"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4000" b="1" i="1">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4000" b="1" i="1">
                <a:solidFill>
                  <a:srgbClr val="C00000"/>
                </a:solidFill>
                <a:latin typeface="Times New Roman" panose="02020603050405020304" pitchFamily="18" charset="0"/>
                <a:cs typeface="Times New Roman" panose="02020603050405020304" pitchFamily="18" charset="0"/>
              </a:rPr>
              <a:t> Quan điểm mới mẻ: Lấy dân làm gốc</a:t>
            </a:r>
          </a:p>
        </p:txBody>
      </p:sp>
      <p:sp>
        <p:nvSpPr>
          <p:cNvPr id="9" name="Rectangle 26">
            <a:extLst>
              <a:ext uri="{FF2B5EF4-FFF2-40B4-BE49-F238E27FC236}">
                <a16:creationId xmlns:a16="http://schemas.microsoft.com/office/drawing/2014/main" xmlns="" id="{FBA9E989-18C8-40E4-559B-E2B8EF66FD6D}"/>
              </a:ext>
            </a:extLst>
          </p:cNvPr>
          <p:cNvSpPr>
            <a:spLocks noChangeArrowheads="1"/>
          </p:cNvSpPr>
          <p:nvPr/>
        </p:nvSpPr>
        <p:spPr bwMode="auto">
          <a:xfrm>
            <a:off x="0" y="5943600"/>
            <a:ext cx="10591800" cy="1858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2895" tIns="61448" rIns="122895" bIns="61448"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buFontTx/>
              <a:buChar char="-"/>
            </a:pPr>
            <a:r>
              <a:rPr lang="en-US" altLang="en-US" sz="4000">
                <a:latin typeface="Times New Roman" panose="02020603050405020304" pitchFamily="18" charset="0"/>
                <a:cs typeface="Times New Roman" panose="02020603050405020304" pitchFamily="18" charset="0"/>
              </a:rPr>
              <a:t> Từ ngữ chuẩn xác, trang trọng, giàu ý nghĩa</a:t>
            </a:r>
          </a:p>
          <a:p>
            <a:pPr algn="just">
              <a:lnSpc>
                <a:spcPct val="150000"/>
              </a:lnSpc>
              <a:buFontTx/>
              <a:buChar char="-"/>
            </a:pPr>
            <a:r>
              <a:rPr lang="en-US" altLang="en-US" sz="4000">
                <a:latin typeface="Times New Roman" panose="02020603050405020304" pitchFamily="18" charset="0"/>
                <a:cs typeface="Times New Roman" panose="02020603050405020304" pitchFamily="18" charset="0"/>
              </a:rPr>
              <a:t> Cách đặt vấn đề khéo léo, giàu sức thuyết phục</a:t>
            </a:r>
            <a:endParaRPr lang="en-US" altLang="en-US" sz="4000">
              <a:latin typeface=".VnArial" pitchFamily="34" charset="0"/>
            </a:endParaRPr>
          </a:p>
        </p:txBody>
      </p:sp>
      <p:sp>
        <p:nvSpPr>
          <p:cNvPr id="11" name="Right Brace 10">
            <a:extLst>
              <a:ext uri="{FF2B5EF4-FFF2-40B4-BE49-F238E27FC236}">
                <a16:creationId xmlns:a16="http://schemas.microsoft.com/office/drawing/2014/main" xmlns="" id="{6FC1CA52-8518-2AA0-87B0-EED13859E14B}"/>
              </a:ext>
            </a:extLst>
          </p:cNvPr>
          <p:cNvSpPr/>
          <p:nvPr/>
        </p:nvSpPr>
        <p:spPr>
          <a:xfrm>
            <a:off x="10363200" y="5791200"/>
            <a:ext cx="609600" cy="2057400"/>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p>
        </p:txBody>
      </p:sp>
      <p:sp>
        <p:nvSpPr>
          <p:cNvPr id="12" name="Rounded Rectangle 11">
            <a:extLst>
              <a:ext uri="{FF2B5EF4-FFF2-40B4-BE49-F238E27FC236}">
                <a16:creationId xmlns:a16="http://schemas.microsoft.com/office/drawing/2014/main" xmlns="" id="{9A3C6A3B-5B58-266A-C65F-E6C421FA5522}"/>
              </a:ext>
            </a:extLst>
          </p:cNvPr>
          <p:cNvSpPr/>
          <p:nvPr/>
        </p:nvSpPr>
        <p:spPr>
          <a:xfrm>
            <a:off x="286657" y="0"/>
            <a:ext cx="5272087" cy="762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defRPr/>
            </a:pPr>
            <a:r>
              <a:rPr lang="en-US" sz="4400" b="1" dirty="0" smtClean="0">
                <a:solidFill>
                  <a:srgbClr val="FF0000"/>
                </a:solidFill>
                <a:latin typeface="Times New Roman" pitchFamily="18" charset="0"/>
                <a:cs typeface="Times New Roman" pitchFamily="18" charset="0"/>
              </a:rPr>
              <a:t>II. </a:t>
            </a:r>
            <a:r>
              <a:rPr lang="en-US" sz="4400" b="1" dirty="0" err="1" smtClean="0">
                <a:solidFill>
                  <a:srgbClr val="FF0000"/>
                </a:solidFill>
                <a:latin typeface="Times New Roman" pitchFamily="18" charset="0"/>
                <a:cs typeface="Times New Roman" pitchFamily="18" charset="0"/>
              </a:rPr>
              <a:t>Đọc</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hiểu</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văn</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bản</a:t>
            </a:r>
            <a:endParaRPr lang="en-US" sz="44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linds(horizontal)">
                                      <p:cBhvr>
                                        <p:cTn id="22" dur="500"/>
                                        <p:tgtEl>
                                          <p:spTgt spid="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linds(horizontal)">
                                      <p:cBhvr>
                                        <p:cTn id="27" dur="500"/>
                                        <p:tgtEl>
                                          <p:spTgt spid="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linds(horizontal)">
                                      <p:cBhvr>
                                        <p:cTn id="32" dur="500"/>
                                        <p:tgtEl>
                                          <p:spTgt spid="6">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checkerboard(across)">
                                      <p:cBhvr>
                                        <p:cTn id="37" dur="500"/>
                                        <p:tgtEl>
                                          <p:spTgt spid="9">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checkerboard(across)">
                                      <p:cBhvr>
                                        <p:cTn id="42" dur="500"/>
                                        <p:tgtEl>
                                          <p:spTgt spid="9">
                                            <p:txEl>
                                              <p:pRg st="1" end="1"/>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6" presetClass="entr" presetSubtype="26"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Horizontal)">
                                      <p:cBhvr>
                                        <p:cTn id="47" dur="500"/>
                                        <p:tgtEl>
                                          <p:spTgt spid="11"/>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blinds(horizontal)">
                                      <p:cBhvr>
                                        <p:cTn id="5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6" grpId="0" build="p"/>
      <p:bldP spid="8" grpId="0"/>
      <p:bldP spid="11" grpId="0" animBg="1"/>
      <p:bldP spid="12" grpId="0" animBg="1"/>
      <p:bldP spid="1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图片 3">
            <a:extLst>
              <a:ext uri="{FF2B5EF4-FFF2-40B4-BE49-F238E27FC236}">
                <a16:creationId xmlns:a16="http://schemas.microsoft.com/office/drawing/2014/main" xmlns="" id="{A6EC8C6D-9095-0669-388B-0D7ECBA9F3B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ounded Rectangle 14">
            <a:extLst>
              <a:ext uri="{FF2B5EF4-FFF2-40B4-BE49-F238E27FC236}">
                <a16:creationId xmlns:a16="http://schemas.microsoft.com/office/drawing/2014/main" xmlns="" id="{C59A4461-8C1F-EC1A-84A1-36427B9FE446}"/>
              </a:ext>
            </a:extLst>
          </p:cNvPr>
          <p:cNvSpPr/>
          <p:nvPr/>
        </p:nvSpPr>
        <p:spPr>
          <a:xfrm>
            <a:off x="1524000" y="292100"/>
            <a:ext cx="12573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eaLnBrk="1" hangingPunct="1">
              <a:tabLst>
                <a:tab pos="1714500" algn="l"/>
              </a:tabLst>
              <a:defRPr/>
            </a:pPr>
            <a:r>
              <a:rPr lang="en-US" sz="4000" b="1" dirty="0">
                <a:solidFill>
                  <a:srgbClr val="FF0000"/>
                </a:solidFill>
                <a:latin typeface="Times New Roman" pitchFamily="18" charset="0"/>
                <a:cs typeface="Times New Roman" pitchFamily="18" charset="0"/>
              </a:rPr>
              <a:t>2. </a:t>
            </a:r>
            <a:r>
              <a:rPr lang="en-US" sz="4000" b="1" dirty="0" err="1">
                <a:solidFill>
                  <a:srgbClr val="FF0000"/>
                </a:solidFill>
                <a:latin typeface="Times New Roman" pitchFamily="18" charset="0"/>
                <a:cs typeface="Times New Roman" pitchFamily="18" charset="0"/>
              </a:rPr>
              <a:t>Chân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lí</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về</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sự</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tồn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tại</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độc</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lập</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chủ</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quyền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của</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dân</a:t>
            </a:r>
            <a:r>
              <a:rPr lang="en-US" sz="4000" b="1" dirty="0">
                <a:solidFill>
                  <a:srgbClr val="FF0000"/>
                </a:solidFill>
                <a:latin typeface="Times New Roman" pitchFamily="18" charset="0"/>
                <a:cs typeface="Times New Roman" pitchFamily="18" charset="0"/>
              </a:rPr>
              <a:t> </a:t>
            </a:r>
            <a:r>
              <a:rPr lang="en-US" sz="4000" b="1" dirty="0" err="1">
                <a:solidFill>
                  <a:srgbClr val="FF0000"/>
                </a:solidFill>
                <a:latin typeface="Times New Roman" pitchFamily="18" charset="0"/>
                <a:cs typeface="Times New Roman" pitchFamily="18" charset="0"/>
              </a:rPr>
              <a:t>tộc</a:t>
            </a:r>
            <a:r>
              <a:rPr lang="en-US" sz="4000" b="1" dirty="0">
                <a:solidFill>
                  <a:srgbClr val="FF0000"/>
                </a:solidFill>
                <a:latin typeface="Times New Roman" pitchFamily="18" charset="0"/>
                <a:cs typeface="Times New Roman" pitchFamily="18" charset="0"/>
              </a:rPr>
              <a:t> </a:t>
            </a:r>
          </a:p>
        </p:txBody>
      </p:sp>
      <p:pic>
        <p:nvPicPr>
          <p:cNvPr id="8" name="图片 2">
            <a:extLst>
              <a:ext uri="{FF2B5EF4-FFF2-40B4-BE49-F238E27FC236}">
                <a16:creationId xmlns:a16="http://schemas.microsoft.com/office/drawing/2014/main" xmlns="" id="{205EAABA-6AA6-0C96-B312-0466D477EEDE}"/>
              </a:ext>
            </a:extLst>
          </p:cNvPr>
          <p:cNvPicPr>
            <a:picLocks noChangeAspect="1"/>
          </p:cNvPicPr>
          <p:nvPr/>
        </p:nvPicPr>
        <p:blipFill>
          <a:blip r:embed="rId3">
            <a:extLst>
              <a:ext uri="{28A0092B-C50C-407E-A947-70E740481C1C}">
                <a14:useLocalDpi xmlns:a14="http://schemas.microsoft.com/office/drawing/2010/main" val="0"/>
              </a:ext>
            </a:extLst>
          </a:blip>
          <a:srcRect l="19679" r="19574" b="53067"/>
          <a:stretch>
            <a:fillRect/>
          </a:stretch>
        </p:blipFill>
        <p:spPr bwMode="auto">
          <a:xfrm>
            <a:off x="152400" y="76200"/>
            <a:ext cx="22098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Pngtree—chinese style paper spool title_135620.png">
            <a:extLst>
              <a:ext uri="{FF2B5EF4-FFF2-40B4-BE49-F238E27FC236}">
                <a16:creationId xmlns:a16="http://schemas.microsoft.com/office/drawing/2014/main" xmlns="" id="{36E2F871-0EA0-BDCA-BD1D-5B97463FC788}"/>
              </a:ext>
            </a:extLst>
          </p:cNvPr>
          <p:cNvPicPr>
            <a:picLocks noChangeAspect="1"/>
          </p:cNvPicPr>
          <p:nvPr/>
        </p:nvPicPr>
        <p:blipFill>
          <a:blip r:embed="rId4">
            <a:extLst>
              <a:ext uri="{28A0092B-C50C-407E-A947-70E740481C1C}">
                <a14:useLocalDpi xmlns:a14="http://schemas.microsoft.com/office/drawing/2010/main" val="0"/>
              </a:ext>
            </a:extLst>
          </a:blip>
          <a:srcRect l="9259" t="14815" r="9259" b="25926"/>
          <a:stretch>
            <a:fillRect/>
          </a:stretch>
        </p:blipFill>
        <p:spPr bwMode="auto">
          <a:xfrm>
            <a:off x="0" y="1676400"/>
            <a:ext cx="14630400" cy="676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ounded Rectangle 9">
            <a:extLst>
              <a:ext uri="{FF2B5EF4-FFF2-40B4-BE49-F238E27FC236}">
                <a16:creationId xmlns:a16="http://schemas.microsoft.com/office/drawing/2014/main" xmlns="" id="{B2EFF94D-8CD5-EDA1-A82E-D00E9717ACF0}"/>
              </a:ext>
            </a:extLst>
          </p:cNvPr>
          <p:cNvSpPr/>
          <p:nvPr/>
        </p:nvSpPr>
        <p:spPr>
          <a:xfrm>
            <a:off x="1676400" y="2819400"/>
            <a:ext cx="11277600" cy="44196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eaLnBrk="1" hangingPunct="1">
              <a:defRPr/>
            </a:pPr>
            <a:r>
              <a:rPr lang="vi-VN" sz="3400" dirty="0">
                <a:solidFill>
                  <a:srgbClr val="000000"/>
                </a:solidFill>
                <a:latin typeface="Times New Roman" pitchFamily="18" charset="0"/>
                <a:cs typeface="Times New Roman" pitchFamily="18" charset="0"/>
              </a:rPr>
              <a:t>Như nước Đại Việt ta từ trước</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Vốn xưng nền văn hiến đã lâu</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Núi sông bờ cõi đã chia</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Phong tục Bắc Nam cũng khác</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Từ Triệu, Đinh, Lý, Trần bao đời xây nền độc lập</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Cùng Hán, Đường, Tống, Nguyên mỗi bên xưng đế </a:t>
            </a:r>
            <a:r>
              <a:rPr lang="en-US" sz="3400" dirty="0">
                <a:solidFill>
                  <a:srgbClr val="000000"/>
                </a:solidFill>
                <a:latin typeface="Times New Roman" pitchFamily="18" charset="0"/>
                <a:cs typeface="Times New Roman" pitchFamily="18" charset="0"/>
              </a:rPr>
              <a:t>1</a:t>
            </a:r>
            <a:r>
              <a:rPr lang="vi-VN" sz="3400" dirty="0">
                <a:solidFill>
                  <a:srgbClr val="000000"/>
                </a:solidFill>
                <a:latin typeface="Times New Roman" pitchFamily="18" charset="0"/>
                <a:cs typeface="Times New Roman" pitchFamily="18" charset="0"/>
              </a:rPr>
              <a:t> phương</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Tuy mạnh yếu có lúc khác nhau</a:t>
            </a:r>
            <a:br>
              <a:rPr lang="vi-VN" sz="3400" dirty="0">
                <a:solidFill>
                  <a:srgbClr val="000000"/>
                </a:solidFill>
                <a:latin typeface="Times New Roman" pitchFamily="18" charset="0"/>
                <a:cs typeface="Times New Roman" pitchFamily="18" charset="0"/>
              </a:rPr>
            </a:br>
            <a:r>
              <a:rPr lang="vi-VN" sz="3400" dirty="0">
                <a:solidFill>
                  <a:srgbClr val="000000"/>
                </a:solidFill>
                <a:latin typeface="Times New Roman" pitchFamily="18" charset="0"/>
                <a:cs typeface="Times New Roman" pitchFamily="18" charset="0"/>
              </a:rPr>
              <a:t>Song hào kiệt thời nào cũng có.</a:t>
            </a:r>
            <a:endParaRPr lang="en-US" sz="3400" i="1" dirty="0"/>
          </a:p>
        </p:txBody>
      </p:sp>
      <p:pic>
        <p:nvPicPr>
          <p:cNvPr id="104450" name="Picture 2" descr="Kết quả hình ảnh cho bản đồ việt nam png&quot;">
            <a:extLst>
              <a:ext uri="{FF2B5EF4-FFF2-40B4-BE49-F238E27FC236}">
                <a16:creationId xmlns:a16="http://schemas.microsoft.com/office/drawing/2014/main" xmlns="" id="{789B8356-703B-BE73-71F9-53EC5767894F}"/>
              </a:ext>
            </a:extLst>
          </p:cNvPr>
          <p:cNvPicPr>
            <a:picLocks noChangeAspect="1" noChangeArrowheads="1"/>
          </p:cNvPicPr>
          <p:nvPr/>
        </p:nvPicPr>
        <p:blipFill>
          <a:blip r:embed="rId5" cstate="print"/>
          <a:srcRect/>
          <a:stretch>
            <a:fillRect/>
          </a:stretch>
        </p:blipFill>
        <p:spPr bwMode="auto">
          <a:xfrm>
            <a:off x="10972800" y="2971800"/>
            <a:ext cx="1676400" cy="2334228"/>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ppt_x</p:attrName>
                                        </p:attrNameLst>
                                      </p:cBhvr>
                                      <p:tavLst>
                                        <p:tav tm="0">
                                          <p:val>
                                            <p:strVal val="#ppt_x-.2"/>
                                          </p:val>
                                        </p:tav>
                                        <p:tav tm="100000">
                                          <p:val>
                                            <p:strVal val="#ppt_x"/>
                                          </p:val>
                                        </p:tav>
                                      </p:tavLst>
                                    </p:anim>
                                    <p:anim calcmode="lin" valueType="num">
                                      <p:cBhvr>
                                        <p:cTn id="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9" dur="1000"/>
                                        <p:tgtEl>
                                          <p:spTgt spid="15"/>
                                        </p:tgtEl>
                                      </p:cBhvr>
                                    </p:animEffect>
                                  </p:childTnLst>
                                </p:cTn>
                              </p:par>
                              <p:par>
                                <p:cTn id="10" presetID="3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circle(in)">
                                      <p:cBhvr>
                                        <p:cTn id="20" dur="2000"/>
                                        <p:tgtEl>
                                          <p:spTgt spid="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Horizontal)">
                                      <p:cBhvr>
                                        <p:cTn id="25" dur="500"/>
                                        <p:tgtEl>
                                          <p:spTgt spid="10"/>
                                        </p:tgtEl>
                                      </p:cBhvr>
                                    </p:animEffect>
                                  </p:childTnLst>
                                </p:cTn>
                              </p:par>
                              <p:par>
                                <p:cTn id="26" presetID="16" presetClass="entr" presetSubtype="26"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Horizontal)">
                                      <p:cBhvr>
                                        <p:cTn id="28" dur="500"/>
                                        <p:tgtEl>
                                          <p:spTgt spid="9"/>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9" presetClass="entr" presetSubtype="0" fill="hold" nodeType="clickEffect">
                                  <p:stCondLst>
                                    <p:cond delay="0"/>
                                  </p:stCondLst>
                                  <p:childTnLst>
                                    <p:set>
                                      <p:cBhvr>
                                        <p:cTn id="32" dur="1" fill="hold">
                                          <p:stCondLst>
                                            <p:cond delay="0"/>
                                          </p:stCondLst>
                                        </p:cTn>
                                        <p:tgtEl>
                                          <p:spTgt spid="104450"/>
                                        </p:tgtEl>
                                        <p:attrNameLst>
                                          <p:attrName>style.visibility</p:attrName>
                                        </p:attrNameLst>
                                      </p:cBhvr>
                                      <p:to>
                                        <p:strVal val="visible"/>
                                      </p:to>
                                    </p:set>
                                    <p:animEffect transition="in" filter="dissolve">
                                      <p:cBhvr>
                                        <p:cTn id="33" dur="500"/>
                                        <p:tgtEl>
                                          <p:spTgt spid="104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图片 3">
            <a:extLst>
              <a:ext uri="{FF2B5EF4-FFF2-40B4-BE49-F238E27FC236}">
                <a16:creationId xmlns:a16="http://schemas.microsoft.com/office/drawing/2014/main" xmlns="" id="{4F400FAA-72BD-DC9F-BFDD-D9E91B3C8AE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xmlns="" id="{8DFDD2CE-A504-4446-1339-135425C479B1}"/>
              </a:ext>
            </a:extLst>
          </p:cNvPr>
          <p:cNvSpPr txBox="1">
            <a:spLocks/>
          </p:cNvSpPr>
          <p:nvPr/>
        </p:nvSpPr>
        <p:spPr>
          <a:xfrm>
            <a:off x="1098550" y="304800"/>
            <a:ext cx="12617450" cy="914400"/>
          </a:xfrm>
          <a:prstGeom prst="rect">
            <a:avLst/>
          </a:prstGeom>
        </p:spPr>
        <p:txBody>
          <a:bodyPr lIns="109728" tIns="54864" rIns="109728" bIns="54864"/>
          <a:lstStyle/>
          <a:p>
            <a:pPr algn="ctr" defTabSz="1097280" eaLnBrk="1" fontAlgn="auto" hangingPunct="1">
              <a:lnSpc>
                <a:spcPct val="90000"/>
              </a:lnSpc>
              <a:spcAft>
                <a:spcPts val="0"/>
              </a:spcAft>
              <a:defRPr/>
            </a:pPr>
            <a:r>
              <a:rPr lang="nl-NL" sz="4300" b="1" dirty="0">
                <a:solidFill>
                  <a:schemeClr val="accent2">
                    <a:lumMod val="50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Khẳng định độc lập, chủ quyền của dân tộc</a:t>
            </a:r>
            <a:endParaRPr lang="en-US" sz="4300" dirty="0">
              <a:solidFill>
                <a:schemeClr val="accent2">
                  <a:lumMod val="50000"/>
                </a:schemeClr>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pic>
        <p:nvPicPr>
          <p:cNvPr id="4" name="Picture 3" descr="10-tin-hieu-than-thuoc-bao-hieu-tet-nguyen-dan-dang-ve-2.jpg">
            <a:extLst>
              <a:ext uri="{FF2B5EF4-FFF2-40B4-BE49-F238E27FC236}">
                <a16:creationId xmlns:a16="http://schemas.microsoft.com/office/drawing/2014/main" xmlns="" id="{25573573-F4AD-616F-59E3-EDDB1216ADD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8475" y="1371600"/>
            <a:ext cx="4694238"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11450.jpg">
            <a:extLst>
              <a:ext uri="{FF2B5EF4-FFF2-40B4-BE49-F238E27FC236}">
                <a16:creationId xmlns:a16="http://schemas.microsoft.com/office/drawing/2014/main" xmlns="" id="{782F3750-11D0-2B8C-0426-EE0C5CBAAE0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838" y="4572000"/>
            <a:ext cx="6705600" cy="290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17784-88cace498012a39368d0ccbfa36b4d8b.jpg">
            <a:extLst>
              <a:ext uri="{FF2B5EF4-FFF2-40B4-BE49-F238E27FC236}">
                <a16:creationId xmlns:a16="http://schemas.microsoft.com/office/drawing/2014/main" xmlns="" id="{0A6E839E-A001-CDAE-1BB4-831610B5635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4664075"/>
            <a:ext cx="5608638"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oang-thanh-thang-long-1.jpg">
            <a:extLst>
              <a:ext uri="{FF2B5EF4-FFF2-40B4-BE49-F238E27FC236}">
                <a16:creationId xmlns:a16="http://schemas.microsoft.com/office/drawing/2014/main" xmlns="" id="{31D6A957-0D7E-59A7-0632-27090DE2BC3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4075" y="1371600"/>
            <a:ext cx="460057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images (1).jpg">
            <a:extLst>
              <a:ext uri="{FF2B5EF4-FFF2-40B4-BE49-F238E27FC236}">
                <a16:creationId xmlns:a16="http://schemas.microsoft.com/office/drawing/2014/main" xmlns="" id="{C01247B2-9751-2C4D-E37D-B81C2440E921}"/>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30875" y="137160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xmlns="" id="{CEB5D772-ADBE-6B8F-0846-F42488690CAF}"/>
              </a:ext>
            </a:extLst>
          </p:cNvPr>
          <p:cNvSpPr txBox="1">
            <a:spLocks noChangeArrowheads="1"/>
          </p:cNvSpPr>
          <p:nvPr/>
        </p:nvSpPr>
        <p:spPr bwMode="auto">
          <a:xfrm>
            <a:off x="1477963" y="3840163"/>
            <a:ext cx="3246437"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latin typeface="Times New Roman" panose="02020603050405020304" pitchFamily="18" charset="0"/>
                <a:cs typeface="Times New Roman" panose="02020603050405020304" pitchFamily="18" charset="0"/>
              </a:rPr>
              <a:t>Văn hiến lâu đời</a:t>
            </a:r>
          </a:p>
        </p:txBody>
      </p:sp>
      <p:sp>
        <p:nvSpPr>
          <p:cNvPr id="10" name="TextBox 9">
            <a:extLst>
              <a:ext uri="{FF2B5EF4-FFF2-40B4-BE49-F238E27FC236}">
                <a16:creationId xmlns:a16="http://schemas.microsoft.com/office/drawing/2014/main" xmlns="" id="{8A072CE1-3E10-0B15-E326-16A7A45A2DD0}"/>
              </a:ext>
            </a:extLst>
          </p:cNvPr>
          <p:cNvSpPr txBox="1">
            <a:spLocks noChangeArrowheads="1"/>
          </p:cNvSpPr>
          <p:nvPr/>
        </p:nvSpPr>
        <p:spPr bwMode="auto">
          <a:xfrm>
            <a:off x="6019800" y="3932238"/>
            <a:ext cx="279082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latin typeface="Times New Roman" panose="02020603050405020304" pitchFamily="18" charset="0"/>
                <a:cs typeface="Times New Roman" panose="02020603050405020304" pitchFamily="18" charset="0"/>
              </a:rPr>
              <a:t>Lãnh thổ riêng</a:t>
            </a:r>
          </a:p>
        </p:txBody>
      </p:sp>
      <p:sp>
        <p:nvSpPr>
          <p:cNvPr id="11" name="TextBox 10">
            <a:extLst>
              <a:ext uri="{FF2B5EF4-FFF2-40B4-BE49-F238E27FC236}">
                <a16:creationId xmlns:a16="http://schemas.microsoft.com/office/drawing/2014/main" xmlns="" id="{29CB6548-F7A9-5FA4-587F-753A767826B7}"/>
              </a:ext>
            </a:extLst>
          </p:cNvPr>
          <p:cNvSpPr txBox="1">
            <a:spLocks noChangeArrowheads="1"/>
          </p:cNvSpPr>
          <p:nvPr/>
        </p:nvSpPr>
        <p:spPr bwMode="auto">
          <a:xfrm>
            <a:off x="10287000" y="3886200"/>
            <a:ext cx="29845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latin typeface="Times New Roman" panose="02020603050405020304" pitchFamily="18" charset="0"/>
                <a:cs typeface="Times New Roman" panose="02020603050405020304" pitchFamily="18" charset="0"/>
              </a:rPr>
              <a:t>Phong tục riêng</a:t>
            </a:r>
          </a:p>
        </p:txBody>
      </p:sp>
      <p:sp>
        <p:nvSpPr>
          <p:cNvPr id="12" name="TextBox 11">
            <a:extLst>
              <a:ext uri="{FF2B5EF4-FFF2-40B4-BE49-F238E27FC236}">
                <a16:creationId xmlns:a16="http://schemas.microsoft.com/office/drawing/2014/main" xmlns="" id="{2ABAE607-08C0-56A2-5D27-56A43C9EA38E}"/>
              </a:ext>
            </a:extLst>
          </p:cNvPr>
          <p:cNvSpPr txBox="1">
            <a:spLocks noChangeArrowheads="1"/>
          </p:cNvSpPr>
          <p:nvPr/>
        </p:nvSpPr>
        <p:spPr bwMode="auto">
          <a:xfrm>
            <a:off x="2465388" y="7467600"/>
            <a:ext cx="25431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latin typeface="Times New Roman" panose="02020603050405020304" pitchFamily="18" charset="0"/>
                <a:cs typeface="Times New Roman" panose="02020603050405020304" pitchFamily="18" charset="0"/>
              </a:rPr>
              <a:t>Lịch sử riêng</a:t>
            </a:r>
          </a:p>
        </p:txBody>
      </p:sp>
      <p:sp>
        <p:nvSpPr>
          <p:cNvPr id="13" name="TextBox 12">
            <a:extLst>
              <a:ext uri="{FF2B5EF4-FFF2-40B4-BE49-F238E27FC236}">
                <a16:creationId xmlns:a16="http://schemas.microsoft.com/office/drawing/2014/main" xmlns="" id="{49218B86-9255-7847-AE18-E21367730F5C}"/>
              </a:ext>
            </a:extLst>
          </p:cNvPr>
          <p:cNvSpPr txBox="1">
            <a:spLocks noChangeArrowheads="1"/>
          </p:cNvSpPr>
          <p:nvPr/>
        </p:nvSpPr>
        <p:spPr bwMode="auto">
          <a:xfrm>
            <a:off x="8716963" y="7600950"/>
            <a:ext cx="4389437"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400">
                <a:latin typeface="Times New Roman" panose="02020603050405020304" pitchFamily="18" charset="0"/>
                <a:cs typeface="Times New Roman" panose="02020603050405020304" pitchFamily="18" charset="0"/>
              </a:rPr>
              <a:t>Chế độ chủ quyền riêng</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ox(in)">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ox(in)">
                                      <p:cBhvr>
                                        <p:cTn id="27" dur="500"/>
                                        <p:tgtEl>
                                          <p:spTgt spid="1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linds(horizontal)">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linds(horizontal)">
                                      <p:cBhvr>
                                        <p:cTn id="42" dur="500"/>
                                        <p:tgtEl>
                                          <p:spTgt spid="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linds(horizontal)">
                                      <p:cBhvr>
                                        <p:cTn id="47" dur="500"/>
                                        <p:tgtEl>
                                          <p:spTgt spid="1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 presetClass="entr" presetSubtype="1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linds(horizontal)">
                                      <p:cBhvr>
                                        <p:cTn id="52" dur="500"/>
                                        <p:tgtEl>
                                          <p:spTgt spid="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 presetClass="entr" presetSubtype="10" fill="hold" nodeType="clickEffect">
                                  <p:stCondLst>
                                    <p:cond delay="0"/>
                                  </p:stCondLst>
                                  <p:childTnLst>
                                    <p:set>
                                      <p:cBhvr>
                                        <p:cTn id="56" dur="1" fill="hold">
                                          <p:stCondLst>
                                            <p:cond delay="0"/>
                                          </p:stCondLst>
                                        </p:cTn>
                                        <p:tgtEl>
                                          <p:spTgt spid="13">
                                            <p:txEl>
                                              <p:pRg st="0" end="0"/>
                                            </p:txEl>
                                          </p:spTgt>
                                        </p:tgtEl>
                                        <p:attrNameLst>
                                          <p:attrName>style.visibility</p:attrName>
                                        </p:attrNameLst>
                                      </p:cBhvr>
                                      <p:to>
                                        <p:strVal val="visible"/>
                                      </p:to>
                                    </p:set>
                                    <p:animEffect transition="in" filter="blinds(horizontal)">
                                      <p:cBhvr>
                                        <p:cTn id="5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图片 4">
            <a:extLst>
              <a:ext uri="{FF2B5EF4-FFF2-40B4-BE49-F238E27FC236}">
                <a16:creationId xmlns:a16="http://schemas.microsoft.com/office/drawing/2014/main" xmlns="" id="{78A5A1C4-AE08-61AC-9F14-4B9B3A829D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4630400" cy="822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形 7">
            <a:extLst>
              <a:ext uri="{FF2B5EF4-FFF2-40B4-BE49-F238E27FC236}">
                <a16:creationId xmlns:a16="http://schemas.microsoft.com/office/drawing/2014/main" xmlns="" id="{B3867406-50E2-0EBA-268B-1A5ED723E8F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8488" y="-412750"/>
            <a:ext cx="2651126"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形 9">
            <a:extLst>
              <a:ext uri="{FF2B5EF4-FFF2-40B4-BE49-F238E27FC236}">
                <a16:creationId xmlns:a16="http://schemas.microsoft.com/office/drawing/2014/main" xmlns="" id="{714EEDC6-591B-0965-C9DC-4D56E92D6B06}"/>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363200" y="6769100"/>
            <a:ext cx="4267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矩形 14">
            <a:extLst>
              <a:ext uri="{FF2B5EF4-FFF2-40B4-BE49-F238E27FC236}">
                <a16:creationId xmlns:a16="http://schemas.microsoft.com/office/drawing/2014/main" xmlns="" id="{23DD72E8-5F58-DD36-5F39-4C04A9725013}"/>
              </a:ext>
            </a:extLst>
          </p:cNvPr>
          <p:cNvSpPr>
            <a:spLocks noChangeArrowheads="1"/>
          </p:cNvSpPr>
          <p:nvPr/>
        </p:nvSpPr>
        <p:spPr bwMode="auto">
          <a:xfrm>
            <a:off x="2468563" y="1785938"/>
            <a:ext cx="11339512"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200"/>
              </a:spcBef>
            </a:pPr>
            <a:r>
              <a:rPr lang="nl-NL" altLang="en-US" sz="3800">
                <a:latin typeface="Times New Roman" panose="02020603050405020304" pitchFamily="18" charset="0"/>
                <a:ea typeface="Lato Light" panose="020F0502020204030203" pitchFamily="34" charset="0"/>
                <a:cs typeface="Times New Roman" panose="02020603050405020304" pitchFamily="18" charset="0"/>
              </a:rPr>
              <a:t>Từ ngữ thể hiện tính chất hiển nhiên, vốn có, lâu đời: </a:t>
            </a:r>
            <a:r>
              <a:rPr lang="nl-NL" altLang="en-US" sz="3800" i="1">
                <a:latin typeface="Times New Roman" panose="02020603050405020304" pitchFamily="18" charset="0"/>
                <a:ea typeface="Lato Light" panose="020F0502020204030203" pitchFamily="34" charset="0"/>
                <a:cs typeface="Times New Roman" panose="02020603050405020304" pitchFamily="18" charset="0"/>
              </a:rPr>
              <a:t>từ trước, vốn, đã lâu, đã chia, bao đời,...</a:t>
            </a:r>
            <a:endParaRPr lang="en-US" altLang="en-US" sz="3800">
              <a:latin typeface="Times New Roman" panose="02020603050405020304" pitchFamily="18" charset="0"/>
              <a:ea typeface="Lato Light" panose="020F0502020204030203" pitchFamily="34" charset="0"/>
              <a:cs typeface="Times New Roman" panose="02020603050405020304" pitchFamily="18" charset="0"/>
            </a:endParaRPr>
          </a:p>
        </p:txBody>
      </p:sp>
      <p:pic>
        <p:nvPicPr>
          <p:cNvPr id="2" name="图形 1">
            <a:extLst>
              <a:ext uri="{FF2B5EF4-FFF2-40B4-BE49-F238E27FC236}">
                <a16:creationId xmlns:a16="http://schemas.microsoft.com/office/drawing/2014/main" xmlns="" id="{7EB2F490-921A-1B31-5EE8-91DE1770490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3738" y="1873250"/>
            <a:ext cx="12255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图形 18">
            <a:extLst>
              <a:ext uri="{FF2B5EF4-FFF2-40B4-BE49-F238E27FC236}">
                <a16:creationId xmlns:a16="http://schemas.microsoft.com/office/drawing/2014/main" xmlns="" id="{D4D47E41-C326-D34F-47B3-FF07CC126AE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98513" y="3194050"/>
            <a:ext cx="1225550"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形 19">
            <a:extLst>
              <a:ext uri="{FF2B5EF4-FFF2-40B4-BE49-F238E27FC236}">
                <a16:creationId xmlns:a16="http://schemas.microsoft.com/office/drawing/2014/main" xmlns="" id="{C733B561-EC2E-0CEF-27A1-79FC8BB5B01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2013" y="4459288"/>
            <a:ext cx="12255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xmlns="" id="{F1F616A6-A6BC-4EC4-8D79-9EEBF1EE9D8F}"/>
              </a:ext>
            </a:extLst>
          </p:cNvPr>
          <p:cNvSpPr txBox="1">
            <a:spLocks/>
          </p:cNvSpPr>
          <p:nvPr/>
        </p:nvSpPr>
        <p:spPr>
          <a:xfrm>
            <a:off x="4419600" y="396875"/>
            <a:ext cx="6340475" cy="822325"/>
          </a:xfrm>
          <a:prstGeom prst="rect">
            <a:avLst/>
          </a:prstGeom>
        </p:spPr>
        <p:txBody>
          <a:bodyPr lIns="109728" tIns="54864" rIns="109728" bIns="54864"/>
          <a:lstStyle/>
          <a:p>
            <a:pPr defTabSz="1097060" eaLnBrk="1" fontAlgn="auto" hangingPunct="1">
              <a:lnSpc>
                <a:spcPct val="90000"/>
              </a:lnSpc>
              <a:spcAft>
                <a:spcPts val="0"/>
              </a:spcAft>
              <a:defRPr/>
            </a:pPr>
            <a:r>
              <a:rPr lang="en-US" sz="4800" b="1" dirty="0">
                <a:solidFill>
                  <a:schemeClr val="accent2">
                    <a:lumMod val="50000"/>
                  </a:schemeClr>
                </a:solidFill>
                <a:latin typeface="Times New Roman" pitchFamily="18" charset="0"/>
                <a:ea typeface="Lato Light" charset="0"/>
                <a:cs typeface="Times New Roman" pitchFamily="18" charset="0"/>
              </a:rPr>
              <a:t>	</a:t>
            </a:r>
            <a:r>
              <a:rPr lang="en-US" sz="4800" b="1" i="1" dirty="0" err="1">
                <a:solidFill>
                  <a:schemeClr val="accent2">
                    <a:lumMod val="50000"/>
                  </a:schemeClr>
                </a:solidFill>
                <a:effectLst>
                  <a:outerShdw blurRad="38100" dist="38100" dir="2700000" algn="tl">
                    <a:srgbClr val="000000">
                      <a:alpha val="43137"/>
                    </a:srgbClr>
                  </a:outerShdw>
                </a:effectLst>
                <a:latin typeface="Times New Roman" pitchFamily="18" charset="0"/>
                <a:ea typeface="Lato Light" charset="0"/>
                <a:cs typeface="Times New Roman" pitchFamily="18" charset="0"/>
              </a:rPr>
              <a:t>Nghệ</a:t>
            </a:r>
            <a:r>
              <a:rPr lang="en-US" sz="4800" b="1" i="1" dirty="0">
                <a:solidFill>
                  <a:schemeClr val="accent2">
                    <a:lumMod val="50000"/>
                  </a:schemeClr>
                </a:solidFill>
                <a:effectLst>
                  <a:outerShdw blurRad="38100" dist="38100" dir="2700000" algn="tl">
                    <a:srgbClr val="000000">
                      <a:alpha val="43137"/>
                    </a:srgbClr>
                  </a:outerShdw>
                </a:effectLst>
                <a:latin typeface="Times New Roman" pitchFamily="18" charset="0"/>
                <a:ea typeface="Lato Light" charset="0"/>
                <a:cs typeface="Times New Roman" pitchFamily="18" charset="0"/>
              </a:rPr>
              <a:t> </a:t>
            </a:r>
            <a:r>
              <a:rPr lang="en-US" sz="4800" b="1" i="1" dirty="0" err="1">
                <a:solidFill>
                  <a:schemeClr val="accent2">
                    <a:lumMod val="50000"/>
                  </a:schemeClr>
                </a:solidFill>
                <a:effectLst>
                  <a:outerShdw blurRad="38100" dist="38100" dir="2700000" algn="tl">
                    <a:srgbClr val="000000">
                      <a:alpha val="43137"/>
                    </a:srgbClr>
                  </a:outerShdw>
                </a:effectLst>
                <a:latin typeface="Times New Roman" pitchFamily="18" charset="0"/>
                <a:ea typeface="Lato Light" charset="0"/>
                <a:cs typeface="Times New Roman" pitchFamily="18" charset="0"/>
              </a:rPr>
              <a:t>thuật</a:t>
            </a:r>
            <a:endParaRPr lang="en-US" sz="4800" b="1" i="1" dirty="0">
              <a:solidFill>
                <a:schemeClr val="accent2">
                  <a:lumMod val="50000"/>
                </a:schemeClr>
              </a:solidFill>
              <a:effectLst>
                <a:outerShdw blurRad="38100" dist="38100" dir="2700000" algn="tl">
                  <a:srgbClr val="000000">
                    <a:alpha val="43137"/>
                  </a:srgbClr>
                </a:outerShdw>
              </a:effectLst>
              <a:latin typeface="Times New Roman" pitchFamily="18" charset="0"/>
              <a:ea typeface="Lato Light" charset="0"/>
              <a:cs typeface="Times New Roman" pitchFamily="18" charset="0"/>
            </a:endParaRPr>
          </a:p>
        </p:txBody>
      </p:sp>
      <p:pic>
        <p:nvPicPr>
          <p:cNvPr id="13" name="图形 19">
            <a:extLst>
              <a:ext uri="{FF2B5EF4-FFF2-40B4-BE49-F238E27FC236}">
                <a16:creationId xmlns:a16="http://schemas.microsoft.com/office/drawing/2014/main" xmlns="" id="{34227731-155E-F4B8-FDE6-A21A8A2B4CF2}"/>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1850" y="5862638"/>
            <a:ext cx="122555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4">
            <a:extLst>
              <a:ext uri="{FF2B5EF4-FFF2-40B4-BE49-F238E27FC236}">
                <a16:creationId xmlns:a16="http://schemas.microsoft.com/office/drawing/2014/main" xmlns="" id="{BD50E086-26EC-CB4A-A369-830D26B89226}"/>
              </a:ext>
            </a:extLst>
          </p:cNvPr>
          <p:cNvSpPr>
            <a:spLocks noChangeArrowheads="1"/>
          </p:cNvSpPr>
          <p:nvPr/>
        </p:nvSpPr>
        <p:spPr bwMode="auto">
          <a:xfrm>
            <a:off x="2484438" y="3249613"/>
            <a:ext cx="11337925"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marL="273050" indent="-273050"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70000"/>
              </a:lnSpc>
              <a:spcBef>
                <a:spcPts val="1200"/>
              </a:spcBef>
            </a:pPr>
            <a:r>
              <a:rPr lang="nl-NL" altLang="en-US" sz="3800">
                <a:latin typeface="Times New Roman" panose="02020603050405020304" pitchFamily="18" charset="0"/>
                <a:ea typeface="Lato Light" panose="020F0502020204030203" pitchFamily="34" charset="0"/>
                <a:cs typeface="Times New Roman" panose="02020603050405020304" pitchFamily="18" charset="0"/>
              </a:rPr>
              <a:t>So sánh: Đại Việt = Trung Quốc </a:t>
            </a:r>
          </a:p>
          <a:p>
            <a:pPr eaLnBrk="1" hangingPunct="1">
              <a:lnSpc>
                <a:spcPct val="70000"/>
              </a:lnSpc>
              <a:spcBef>
                <a:spcPts val="1200"/>
              </a:spcBef>
            </a:pPr>
            <a:r>
              <a:rPr lang="nl-NL" altLang="en-US" sz="3800" i="1">
                <a:latin typeface="Times New Roman" panose="02020603050405020304" pitchFamily="18" charset="0"/>
                <a:ea typeface="Lato Light" panose="020F0502020204030203" pitchFamily="34" charset="0"/>
                <a:cs typeface="Times New Roman" panose="02020603050405020304" pitchFamily="18" charset="0"/>
              </a:rPr>
              <a:t>(Triệu-Đinh-Lý-Trần = Hán-Đường-Tống-Nguyên)</a:t>
            </a:r>
          </a:p>
        </p:txBody>
      </p:sp>
      <p:sp>
        <p:nvSpPr>
          <p:cNvPr id="18" name="矩形 14">
            <a:extLst>
              <a:ext uri="{FF2B5EF4-FFF2-40B4-BE49-F238E27FC236}">
                <a16:creationId xmlns:a16="http://schemas.microsoft.com/office/drawing/2014/main" xmlns="" id="{D097E943-E9DD-2596-F6DE-9902C2C96634}"/>
              </a:ext>
            </a:extLst>
          </p:cNvPr>
          <p:cNvSpPr>
            <a:spLocks noChangeArrowheads="1"/>
          </p:cNvSpPr>
          <p:nvPr/>
        </p:nvSpPr>
        <p:spPr bwMode="auto">
          <a:xfrm>
            <a:off x="2544763" y="4743450"/>
            <a:ext cx="113395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marL="273050" indent="-273050"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200"/>
              </a:spcBef>
            </a:pPr>
            <a:r>
              <a:rPr lang="nl-NL" altLang="en-US" sz="3800">
                <a:latin typeface="Times New Roman" panose="02020603050405020304" pitchFamily="18" charset="0"/>
                <a:ea typeface="Lato Light" panose="020F0502020204030203" pitchFamily="34" charset="0"/>
                <a:cs typeface="Times New Roman" panose="02020603050405020304" pitchFamily="18" charset="0"/>
              </a:rPr>
              <a:t>Câu văn biến ngẫu cân xứng, nhịp nhàng</a:t>
            </a:r>
            <a:endParaRPr lang="en-US" altLang="en-US" sz="3800">
              <a:latin typeface="Times New Roman" panose="02020603050405020304" pitchFamily="18" charset="0"/>
              <a:ea typeface="Lato Light" panose="020F0502020204030203" pitchFamily="34" charset="0"/>
              <a:cs typeface="Times New Roman" panose="02020603050405020304" pitchFamily="18" charset="0"/>
            </a:endParaRPr>
          </a:p>
        </p:txBody>
      </p:sp>
      <p:sp>
        <p:nvSpPr>
          <p:cNvPr id="21" name="矩形 14">
            <a:extLst>
              <a:ext uri="{FF2B5EF4-FFF2-40B4-BE49-F238E27FC236}">
                <a16:creationId xmlns:a16="http://schemas.microsoft.com/office/drawing/2014/main" xmlns="" id="{C6831BF4-3B35-A7AC-0733-F54CA8539160}"/>
              </a:ext>
            </a:extLst>
          </p:cNvPr>
          <p:cNvSpPr>
            <a:spLocks noChangeArrowheads="1"/>
          </p:cNvSpPr>
          <p:nvPr/>
        </p:nvSpPr>
        <p:spPr bwMode="auto">
          <a:xfrm>
            <a:off x="2560638" y="5778500"/>
            <a:ext cx="11337925" cy="117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9728" tIns="54864" rIns="109728" bIns="54864">
            <a:spAutoFit/>
          </a:bodyPr>
          <a:lstStyle>
            <a:lvl1pPr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200"/>
              </a:spcBef>
            </a:pPr>
            <a:r>
              <a:rPr lang="nl-NL" altLang="en-US" sz="3800">
                <a:latin typeface="Times New Roman" panose="02020603050405020304" pitchFamily="18" charset="0"/>
                <a:ea typeface="Lato Light" panose="020F0502020204030203" pitchFamily="34" charset="0"/>
                <a:cs typeface="Times New Roman" panose="02020603050405020304" pitchFamily="18" charset="0"/>
              </a:rPr>
              <a:t>Cách lập luận kết hợp hài hòa giữa lí luận và thực tiễn, minh chứng thuyết phục</a:t>
            </a:r>
          </a:p>
        </p:txBody>
      </p:sp>
      <p:sp>
        <p:nvSpPr>
          <p:cNvPr id="22" name="Rectangle 21">
            <a:extLst>
              <a:ext uri="{FF2B5EF4-FFF2-40B4-BE49-F238E27FC236}">
                <a16:creationId xmlns:a16="http://schemas.microsoft.com/office/drawing/2014/main" xmlns="" id="{CB08A7CC-DA31-EEE6-CBF0-A2095724990D}"/>
              </a:ext>
            </a:extLst>
          </p:cNvPr>
          <p:cNvSpPr>
            <a:spLocks noChangeArrowheads="1"/>
          </p:cNvSpPr>
          <p:nvPr/>
        </p:nvSpPr>
        <p:spPr bwMode="auto">
          <a:xfrm>
            <a:off x="2705100" y="7156450"/>
            <a:ext cx="6850063"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9728" tIns="54864" rIns="109728" bIns="54864">
            <a:spAutoFit/>
          </a:bodyPr>
          <a:lstStyle>
            <a:lvl1pPr marL="273050" indent="-273050" defTabSz="1096963">
              <a:defRPr>
                <a:solidFill>
                  <a:schemeClr val="tx1"/>
                </a:solidFill>
                <a:latin typeface="Arial" panose="020B0604020202020204" pitchFamily="34" charset="0"/>
              </a:defRPr>
            </a:lvl1pPr>
            <a:lvl2pPr marL="742950" indent="-285750" defTabSz="1096963">
              <a:defRPr>
                <a:solidFill>
                  <a:schemeClr val="tx1"/>
                </a:solidFill>
                <a:latin typeface="Arial" panose="020B0604020202020204" pitchFamily="34" charset="0"/>
              </a:defRPr>
            </a:lvl2pPr>
            <a:lvl3pPr marL="1143000" indent="-228600" defTabSz="1096963">
              <a:defRPr>
                <a:solidFill>
                  <a:schemeClr val="tx1"/>
                </a:solidFill>
                <a:latin typeface="Arial" panose="020B0604020202020204" pitchFamily="34" charset="0"/>
              </a:defRPr>
            </a:lvl3pPr>
            <a:lvl4pPr marL="1600200" indent="-228600" defTabSz="1096963">
              <a:defRPr>
                <a:solidFill>
                  <a:schemeClr val="tx1"/>
                </a:solidFill>
                <a:latin typeface="Arial" panose="020B0604020202020204" pitchFamily="34" charset="0"/>
              </a:defRPr>
            </a:lvl4pPr>
            <a:lvl5pPr marL="2057400" indent="-228600" defTabSz="1096963">
              <a:defRPr>
                <a:solidFill>
                  <a:schemeClr val="tx1"/>
                </a:solidFill>
                <a:latin typeface="Arial" panose="020B0604020202020204" pitchFamily="34" charset="0"/>
              </a:defRPr>
            </a:lvl5pPr>
            <a:lvl6pPr marL="2514600" indent="-228600" defTabSz="1096963" eaLnBrk="0" fontAlgn="base" hangingPunct="0">
              <a:spcBef>
                <a:spcPct val="0"/>
              </a:spcBef>
              <a:spcAft>
                <a:spcPct val="0"/>
              </a:spcAft>
              <a:defRPr>
                <a:solidFill>
                  <a:schemeClr val="tx1"/>
                </a:solidFill>
                <a:latin typeface="Arial" panose="020B0604020202020204" pitchFamily="34" charset="0"/>
              </a:defRPr>
            </a:lvl6pPr>
            <a:lvl7pPr marL="2971800" indent="-228600" defTabSz="1096963" eaLnBrk="0" fontAlgn="base" hangingPunct="0">
              <a:spcBef>
                <a:spcPct val="0"/>
              </a:spcBef>
              <a:spcAft>
                <a:spcPct val="0"/>
              </a:spcAft>
              <a:defRPr>
                <a:solidFill>
                  <a:schemeClr val="tx1"/>
                </a:solidFill>
                <a:latin typeface="Arial" panose="020B0604020202020204" pitchFamily="34" charset="0"/>
              </a:defRPr>
            </a:lvl7pPr>
            <a:lvl8pPr marL="3429000" indent="-228600" defTabSz="1096963" eaLnBrk="0" fontAlgn="base" hangingPunct="0">
              <a:spcBef>
                <a:spcPct val="0"/>
              </a:spcBef>
              <a:spcAft>
                <a:spcPct val="0"/>
              </a:spcAft>
              <a:defRPr>
                <a:solidFill>
                  <a:schemeClr val="tx1"/>
                </a:solidFill>
                <a:latin typeface="Arial" panose="020B0604020202020204" pitchFamily="34" charset="0"/>
              </a:defRPr>
            </a:lvl8pPr>
            <a:lvl9pPr marL="3886200" indent="-228600" defTabSz="1096963"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ts val="1200"/>
              </a:spcBef>
            </a:pPr>
            <a:r>
              <a:rPr lang="nl-NL" altLang="en-US" sz="5300" b="1" i="1">
                <a:solidFill>
                  <a:srgbClr val="C00000"/>
                </a:solidFill>
                <a:latin typeface="Times New Roman" panose="02020603050405020304" pitchFamily="18" charset="0"/>
                <a:ea typeface="Lato Light" panose="020F0502020204030203" pitchFamily="34" charset="0"/>
                <a:cs typeface="Times New Roman" panose="02020603050405020304" pitchFamily="18" charset="0"/>
                <a:sym typeface="Wingdings" panose="05000000000000000000" pitchFamily="2" charset="2"/>
              </a:rPr>
              <a:t></a:t>
            </a:r>
            <a:r>
              <a:rPr lang="nl-NL" altLang="en-US" sz="5300" b="1" i="1">
                <a:solidFill>
                  <a:srgbClr val="C00000"/>
                </a:solidFill>
                <a:latin typeface="Times New Roman" panose="02020603050405020304" pitchFamily="18" charset="0"/>
                <a:ea typeface="Lato Light" panose="020F0502020204030203" pitchFamily="34" charset="0"/>
                <a:cs typeface="Times New Roman" panose="02020603050405020304" pitchFamily="18" charset="0"/>
              </a:rPr>
              <a:t> Niềm tự hào dân tộc</a:t>
            </a:r>
            <a:endParaRPr lang="en-US" altLang="en-US" sz="5300" b="1" i="1">
              <a:solidFill>
                <a:srgbClr val="C00000"/>
              </a:solidFill>
              <a:latin typeface="Times New Roman" panose="02020603050405020304" pitchFamily="18" charset="0"/>
              <a:ea typeface="Lato Light" panose="020F0502020204030203"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750"/>
                                        <p:tgtEl>
                                          <p:spTgt spid="8"/>
                                        </p:tgtEl>
                                      </p:cBhvr>
                                    </p:animEffect>
                                  </p:childTnLst>
                                </p:cTn>
                              </p:par>
                            </p:childTnLst>
                          </p:cTn>
                        </p:par>
                        <p:par>
                          <p:cTn id="12" fill="hold" nodeType="afterGroup">
                            <p:stCondLst>
                              <p:cond delay="125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750"/>
                                        <p:tgtEl>
                                          <p:spTgt spid="10"/>
                                        </p:tgtEl>
                                      </p:cBhvr>
                                    </p:animEffect>
                                  </p:childTnLst>
                                </p:cTn>
                              </p:par>
                            </p:childTnLst>
                          </p:cTn>
                        </p:par>
                        <p:par>
                          <p:cTn id="16" fill="hold" nodeType="afterGroup">
                            <p:stCondLst>
                              <p:cond delay="2000"/>
                            </p:stCondLst>
                            <p:childTnLst>
                              <p:par>
                                <p:cTn id="17" presetID="2" presetClass="entr" presetSubtype="4"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750" fill="hold"/>
                                        <p:tgtEl>
                                          <p:spTgt spid="2"/>
                                        </p:tgtEl>
                                        <p:attrNameLst>
                                          <p:attrName>ppt_x</p:attrName>
                                        </p:attrNameLst>
                                      </p:cBhvr>
                                      <p:tavLst>
                                        <p:tav tm="0">
                                          <p:val>
                                            <p:strVal val="#ppt_x"/>
                                          </p:val>
                                        </p:tav>
                                        <p:tav tm="100000">
                                          <p:val>
                                            <p:strVal val="#ppt_x"/>
                                          </p:val>
                                        </p:tav>
                                      </p:tavLst>
                                    </p:anim>
                                    <p:anim calcmode="lin" valueType="num">
                                      <p:cBhvr additive="base">
                                        <p:cTn id="20" dur="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8" presetClass="entr" presetSubtype="12"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strips(downLeft)">
                                      <p:cBhvr>
                                        <p:cTn id="25" dur="500"/>
                                        <p:tgtEl>
                                          <p:spTgt spid="15"/>
                                        </p:tgtEl>
                                      </p:cBhvr>
                                    </p:animEffect>
                                  </p:childTnLst>
                                </p:cTn>
                              </p:par>
                              <p:par>
                                <p:cTn id="26" presetID="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additive="base">
                                        <p:cTn id="28" dur="750" fill="hold"/>
                                        <p:tgtEl>
                                          <p:spTgt spid="19"/>
                                        </p:tgtEl>
                                        <p:attrNameLst>
                                          <p:attrName>ppt_x</p:attrName>
                                        </p:attrNameLst>
                                      </p:cBhvr>
                                      <p:tavLst>
                                        <p:tav tm="0">
                                          <p:val>
                                            <p:strVal val="#ppt_x"/>
                                          </p:val>
                                        </p:tav>
                                        <p:tav tm="100000">
                                          <p:val>
                                            <p:strVal val="#ppt_x"/>
                                          </p:val>
                                        </p:tav>
                                      </p:tavLst>
                                    </p:anim>
                                    <p:anim calcmode="lin" valueType="num">
                                      <p:cBhvr additive="base">
                                        <p:cTn id="29"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500"/>
                                        <p:tgtEl>
                                          <p:spTgt spid="14"/>
                                        </p:tgtEl>
                                      </p:cBhvr>
                                    </p:animEffect>
                                  </p:childTnLst>
                                </p:cTn>
                              </p:par>
                              <p:par>
                                <p:cTn id="35" presetID="2" presetClass="entr" presetSubtype="4"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750" fill="hold"/>
                                        <p:tgtEl>
                                          <p:spTgt spid="20"/>
                                        </p:tgtEl>
                                        <p:attrNameLst>
                                          <p:attrName>ppt_x</p:attrName>
                                        </p:attrNameLst>
                                      </p:cBhvr>
                                      <p:tavLst>
                                        <p:tav tm="0">
                                          <p:val>
                                            <p:strVal val="#ppt_x"/>
                                          </p:val>
                                        </p:tav>
                                        <p:tav tm="100000">
                                          <p:val>
                                            <p:strVal val="#ppt_x"/>
                                          </p:val>
                                        </p:tav>
                                      </p:tavLst>
                                    </p:anim>
                                    <p:anim calcmode="lin" valueType="num">
                                      <p:cBhvr additive="base">
                                        <p:cTn id="38" dur="75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18" presetClass="entr" presetSubtype="12"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Left)">
                                      <p:cBhvr>
                                        <p:cTn id="43" dur="500"/>
                                        <p:tgtEl>
                                          <p:spTgt spid="18"/>
                                        </p:tgtEl>
                                      </p:cBhvr>
                                    </p:animEffect>
                                  </p:childTnLst>
                                </p:cTn>
                              </p:par>
                              <p:par>
                                <p:cTn id="44" presetID="2" presetClass="entr" presetSubtype="4"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additive="base">
                                        <p:cTn id="46" dur="750" fill="hold"/>
                                        <p:tgtEl>
                                          <p:spTgt spid="13"/>
                                        </p:tgtEl>
                                        <p:attrNameLst>
                                          <p:attrName>ppt_x</p:attrName>
                                        </p:attrNameLst>
                                      </p:cBhvr>
                                      <p:tavLst>
                                        <p:tav tm="0">
                                          <p:val>
                                            <p:strVal val="#ppt_x"/>
                                          </p:val>
                                        </p:tav>
                                        <p:tav tm="100000">
                                          <p:val>
                                            <p:strVal val="#ppt_x"/>
                                          </p:val>
                                        </p:tav>
                                      </p:tavLst>
                                    </p:anim>
                                    <p:anim calcmode="lin" valueType="num">
                                      <p:cBhvr additive="base">
                                        <p:cTn id="47"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strips(downLeft)">
                                      <p:cBhvr>
                                        <p:cTn id="52" dur="500"/>
                                        <p:tgtEl>
                                          <p:spTgt spid="21"/>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1" presetClass="entr" presetSubtype="4"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heel(4)">
                                      <p:cBhvr>
                                        <p:cTn id="5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14" grpId="0"/>
      <p:bldP spid="18" grpId="0"/>
      <p:bldP spid="21" grpId="0"/>
      <p:bldP spid="2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 Trích: “Bình Ngoâ ñaïi caùo”)&amp;quot;&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 - &amp;quot;           vaø ñeàn thôø Nguyeãn Traõi ôû Coân Sôn &amp;quot;&quot;/&gt;&lt;property id=&quot;20307&quot; value=&quot;33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333&quot;/&gt;&lt;/object&gt;&lt;object type=&quot;3&quot; unique_id=&quot;10010&quot;&gt;&lt;property id=&quot;20148&quot; value=&quot;5&quot;/&gt;&lt;property id=&quot;20300&quot; value=&quot;Slide 7&quot;/&gt;&lt;property id=&quot;20307&quot; value=&quot;317&quot;/&gt;&lt;/object&gt;&lt;object type=&quot;3&quot; unique_id=&quot;10011&quot;&gt;&lt;property id=&quot;20148&quot; value=&quot;5&quot;/&gt;&lt;property id=&quot;20300&quot; value=&quot;Slide 8&quot;/&gt;&lt;property id=&quot;20307&quot; value=&quot;334&quot;/&gt;&lt;/object&gt;&lt;object type=&quot;3&quot; unique_id=&quot;10012&quot;&gt;&lt;property id=&quot;20148&quot; value=&quot;5&quot;/&gt;&lt;property id=&quot;20300&quot; value=&quot;Slide 9&quot;/&gt;&lt;property id=&quot;20307&quot; value=&quot;284&quot;/&gt;&lt;/object&gt;&lt;object type=&quot;3&quot; unique_id=&quot;10013&quot;&gt;&lt;property id=&quot;20148&quot; value=&quot;5&quot;/&gt;&lt;property id=&quot;20300&quot; value=&quot;Slide 10&quot;/&gt;&lt;property id=&quot;20307&quot; value=&quot;320&quot;/&gt;&lt;/object&gt;&lt;object type=&quot;3&quot; unique_id=&quot;10014&quot;&gt;&lt;property id=&quot;20148&quot; value=&quot;5&quot;/&gt;&lt;property id=&quot;20300&quot; value=&quot;Slide 11&quot;/&gt;&lt;property id=&quot;20307&quot; value=&quot;335&quot;/&gt;&lt;/object&gt;&lt;object type=&quot;3&quot; unique_id=&quot;10015&quot;&gt;&lt;property id=&quot;20148&quot; value=&quot;5&quot;/&gt;&lt;property id=&quot;20300&quot; value=&quot;Slide 12&quot;/&gt;&lt;property id=&quot;20307&quot; value=&quot;322&quot;/&gt;&lt;/object&gt;&lt;object type=&quot;3&quot; unique_id=&quot;10016&quot;&gt;&lt;property id=&quot;20148&quot; value=&quot;5&quot;/&gt;&lt;property id=&quot;20300&quot; value=&quot;Slide 13&quot;/&gt;&lt;property id=&quot;20307&quot; value=&quot;321&quot;/&gt;&lt;/object&gt;&lt;object type=&quot;3&quot; unique_id=&quot;10017&quot;&gt;&lt;property id=&quot;20148&quot; value=&quot;5&quot;/&gt;&lt;property id=&quot;20300&quot; value=&quot;Slide 14&quot;/&gt;&lt;property id=&quot;20307&quot; value=&quot;323&quot;/&gt;&lt;/object&gt;&lt;object type=&quot;3&quot; unique_id=&quot;10018&quot;&gt;&lt;property id=&quot;20148&quot; value=&quot;5&quot;/&gt;&lt;property id=&quot;20300&quot; value=&quot;Slide 15&quot;/&gt;&lt;property id=&quot;20307&quot; value=&quot;265&quot;/&gt;&lt;/object&gt;&lt;object type=&quot;3&quot; unique_id=&quot;10019&quot;&gt;&lt;property id=&quot;20148&quot; value=&quot;5&quot;/&gt;&lt;property id=&quot;20300&quot; value=&quot;Slide 16&quot;/&gt;&lt;property id=&quot;20307&quot; value=&quot;278&quot;/&gt;&lt;/object&gt;&lt;object type=&quot;3&quot; unique_id=&quot;10020&quot;&gt;&lt;property id=&quot;20148&quot; value=&quot;5&quot;/&gt;&lt;property id=&quot;20300&quot; value=&quot;Slide 17&quot;/&gt;&lt;property id=&quot;20307&quot; value=&quot;324&quot;/&gt;&lt;/object&gt;&lt;object type=&quot;3&quot; unique_id=&quot;10022&quot;&gt;&lt;property id=&quot;20148&quot; value=&quot;5&quot;/&gt;&lt;property id=&quot;20300&quot; value=&quot;Slide 19&quot;/&gt;&lt;property id=&quot;20307&quot; value=&quot;325&quot;/&gt;&lt;/object&gt;&lt;object type=&quot;3&quot; unique_id=&quot;10023&quot;&gt;&lt;property id=&quot;20148&quot; value=&quot;5&quot;/&gt;&lt;property id=&quot;20300&quot; value=&quot;Slide 20&quot;/&gt;&lt;property id=&quot;20307&quot; value=&quot;273&quot;/&gt;&lt;/object&gt;&lt;object type=&quot;3&quot; unique_id=&quot;10024&quot;&gt;&lt;property id=&quot;20148&quot; value=&quot;5&quot;/&gt;&lt;property id=&quot;20300&quot; value=&quot;Slide 21&quot;/&gt;&lt;property id=&quot;20307&quot; value=&quot;337&quot;/&gt;&lt;/object&gt;&lt;object type=&quot;3&quot; unique_id=&quot;10025&quot;&gt;&lt;property id=&quot;20148&quot; value=&quot;5&quot;/&gt;&lt;property id=&quot;20300&quot; value=&quot;Slide 22&quot;/&gt;&lt;property id=&quot;20307&quot; value=&quot;326&quot;/&gt;&lt;/object&gt;&lt;object type=&quot;3&quot; unique_id=&quot;10026&quot;&gt;&lt;property id=&quot;20148&quot; value=&quot;5&quot;/&gt;&lt;property id=&quot;20300&quot; value=&quot;Slide 24&quot;/&gt;&lt;property id=&quot;20307&quot; value=&quot;348&quot;/&gt;&lt;/object&gt;&lt;object type=&quot;3&quot; unique_id=&quot;10027&quot;&gt;&lt;property id=&quot;20148&quot; value=&quot;5&quot;/&gt;&lt;property id=&quot;20300&quot; value=&quot;Slide 25&quot;/&gt;&lt;property id=&quot;20307&quot; value=&quot;345&quot;/&gt;&lt;/object&gt;&lt;object type=&quot;3&quot; unique_id=&quot;10028&quot;&gt;&lt;property id=&quot;20148&quot; value=&quot;5&quot;/&gt;&lt;property id=&quot;20300&quot; value=&quot;Slide 26&quot;/&gt;&lt;property id=&quot;20307&quot; value=&quot;339&quot;/&gt;&lt;/object&gt;&lt;object type=&quot;3&quot; unique_id=&quot;10029&quot;&gt;&lt;property id=&quot;20148&quot; value=&quot;5&quot;/&gt;&lt;property id=&quot;20300&quot; value=&quot;Slide 27&quot;/&gt;&lt;property id=&quot;20307&quot; value=&quot;338&quot;/&gt;&lt;/object&gt;&lt;object type=&quot;3&quot; unique_id=&quot;10030&quot;&gt;&lt;property id=&quot;20148&quot; value=&quot;5&quot;/&gt;&lt;property id=&quot;20300&quot; value=&quot;Slide 28&quot;/&gt;&lt;property id=&quot;20307&quot; value=&quot;340&quot;/&gt;&lt;/object&gt;&lt;object type=&quot;3&quot; unique_id=&quot;10031&quot;&gt;&lt;property id=&quot;20148&quot; value=&quot;5&quot;/&gt;&lt;property id=&quot;20300&quot; value=&quot;Slide 29&quot;/&gt;&lt;property id=&quot;20307&quot; value=&quot;342&quot;/&gt;&lt;/object&gt;&lt;object type=&quot;3&quot; unique_id=&quot;10032&quot;&gt;&lt;property id=&quot;20148&quot; value=&quot;5&quot;/&gt;&lt;property id=&quot;20300&quot; value=&quot;Slide 30&quot;/&gt;&lt;property id=&quot;20307&quot; value=&quot;343&quot;/&gt;&lt;/object&gt;&lt;object type=&quot;3&quot; unique_id=&quot;10033&quot;&gt;&lt;property id=&quot;20148&quot; value=&quot;5&quot;/&gt;&lt;property id=&quot;20300&quot; value=&quot;Slide 31&quot;/&gt;&lt;property id=&quot;20307&quot; value=&quot;344&quot;/&gt;&lt;/object&gt;&lt;object type=&quot;3&quot; unique_id=&quot;10034&quot;&gt;&lt;property id=&quot;20148&quot; value=&quot;5&quot;/&gt;&lt;property id=&quot;20300&quot; value=&quot;Slide 23&quot;/&gt;&lt;property id=&quot;20307&quot; value=&quot;329&quot;/&gt;&lt;/object&gt;&lt;object type=&quot;3&quot; unique_id=&quot;10035&quot;&gt;&lt;property id=&quot;20148&quot; value=&quot;5&quot;/&gt;&lt;property id=&quot;20300&quot; value=&quot;Slide 32&quot;/&gt;&lt;property id=&quot;20307&quot; value=&quot;328&quot;/&gt;&lt;/object&gt;&lt;object type=&quot;3&quot; unique_id=&quot;10036&quot;&gt;&lt;property id=&quot;20148&quot; value=&quot;5&quot;/&gt;&lt;property id=&quot;20300&quot; value=&quot;Slide 33&quot;/&gt;&lt;property id=&quot;20307&quot; value=&quot;346&quot;/&gt;&lt;/object&gt;&lt;object type=&quot;3&quot; unique_id=&quot;10037&quot;&gt;&lt;property id=&quot;20148&quot; value=&quot;5&quot;/&gt;&lt;property id=&quot;20300&quot; value=&quot;Slide 34&quot;/&gt;&lt;property id=&quot;20307&quot; value=&quot;270&quot;/&gt;&lt;/object&gt;&lt;object type=&quot;3&quot; unique_id=&quot;10039&quot;&gt;&lt;property id=&quot;20148&quot; value=&quot;5&quot;/&gt;&lt;property id=&quot;20300&quot; value=&quot;Slide 35&quot;/&gt;&lt;property id=&quot;20307&quot; value=&quot;286&quot;/&gt;&lt;/object&gt;&lt;object type=&quot;3&quot; unique_id=&quot;10040&quot;&gt;&lt;property id=&quot;20148&quot; value=&quot;5&quot;/&gt;&lt;property id=&quot;20300&quot; value=&quot;Slide 36&quot;/&gt;&lt;property id=&quot;20307&quot; value=&quot;269&quot;/&gt;&lt;/object&gt;&lt;object type=&quot;3&quot; unique_id=&quot;10041&quot;&gt;&lt;property id=&quot;20148&quot; value=&quot;5&quot;/&gt;&lt;property id=&quot;20300&quot; value=&quot;Slide 37&quot;/&gt;&lt;property id=&quot;20307&quot; value=&quot;306&quot;/&gt;&lt;/object&gt;&lt;object type=&quot;3&quot; unique_id=&quot;10042&quot;&gt;&lt;property id=&quot;20148&quot; value=&quot;5&quot;/&gt;&lt;property id=&quot;20300&quot; value=&quot;Slide 38&quot;/&gt;&lt;property id=&quot;20307&quot; value=&quot;307&quot;/&gt;&lt;/object&gt;&lt;object type=&quot;3&quot; unique_id=&quot;10043&quot;&gt;&lt;property id=&quot;20148&quot; value=&quot;5&quot;/&gt;&lt;property id=&quot;20300&quot; value=&quot;Slide 39&quot;/&gt;&lt;property id=&quot;20307&quot; value=&quot;308&quot;/&gt;&lt;/object&gt;&lt;object type=&quot;3&quot; unique_id=&quot;10044&quot;&gt;&lt;property id=&quot;20148&quot; value=&quot;5&quot;/&gt;&lt;property id=&quot;20300&quot; value=&quot;Slide 40&quot;/&gt;&lt;property id=&quot;20307&quot; value=&quot;309&quot;/&gt;&lt;/object&gt;&lt;object type=&quot;3&quot; unique_id=&quot;10045&quot;&gt;&lt;property id=&quot;20148&quot; value=&quot;5&quot;/&gt;&lt;property id=&quot;20300&quot; value=&quot;Slide 41&quot;/&gt;&lt;property id=&quot;20307&quot; value=&quot;310&quot;/&gt;&lt;/object&gt;&lt;object type=&quot;3&quot; unique_id=&quot;10046&quot;&gt;&lt;property id=&quot;20148&quot; value=&quot;5&quot;/&gt;&lt;property id=&quot;20300&quot; value=&quot;Slide 42&quot;/&gt;&lt;property id=&quot;20307&quot; value=&quot;311&quot;/&gt;&lt;/object&gt;&lt;object type=&quot;3&quot; unique_id=&quot;10047&quot;&gt;&lt;property id=&quot;20148&quot; value=&quot;5&quot;/&gt;&lt;property id=&quot;20300&quot; value=&quot;Slide 43&quot;/&gt;&lt;property id=&quot;20307&quot; value=&quot;312&quot;/&gt;&lt;/object&gt;&lt;object type=&quot;3&quot; unique_id=&quot;10048&quot;&gt;&lt;property id=&quot;20148&quot; value=&quot;5&quot;/&gt;&lt;property id=&quot;20300&quot; value=&quot;Slide 44&quot;/&gt;&lt;property id=&quot;20307&quot; value=&quot;313&quot;/&gt;&lt;/object&gt;&lt;object type=&quot;3&quot; unique_id=&quot;10049&quot;&gt;&lt;property id=&quot;20148&quot; value=&quot;5&quot;/&gt;&lt;property id=&quot;20300&quot; value=&quot;Slide 45&quot;/&gt;&lt;property id=&quot;20307&quot; value=&quot;314&quot;/&gt;&lt;/object&gt;&lt;object type=&quot;3&quot; unique_id=&quot;10050&quot;&gt;&lt;property id=&quot;20148&quot; value=&quot;5&quot;/&gt;&lt;property id=&quot;20300&quot; value=&quot;Slide 46&quot;/&gt;&lt;property id=&quot;20307&quot; value=&quot;288&quot;/&gt;&lt;/object&gt;&lt;object type=&quot;3&quot; unique_id=&quot;10051&quot;&gt;&lt;property id=&quot;20148&quot; value=&quot;5&quot;/&gt;&lt;property id=&quot;20300&quot; value=&quot;Slide 47&quot;/&gt;&lt;property id=&quot;20307&quot; value=&quot;289&quot;/&gt;&lt;/object&gt;&lt;object type=&quot;3&quot; unique_id=&quot;10052&quot;&gt;&lt;property id=&quot;20148&quot; value=&quot;5&quot;/&gt;&lt;property id=&quot;20300&quot; value=&quot;Slide 48&quot;/&gt;&lt;property id=&quot;20307&quot; value=&quot;261&quot;/&gt;&lt;/object&gt;&lt;object type=&quot;3&quot; unique_id=&quot;10833&quot;&gt;&lt;property id=&quot;20148&quot; value=&quot;5&quot;/&gt;&lt;property id=&quot;20300&quot; value=&quot;Slide 18&quot;/&gt;&lt;property id=&quot;20307&quot; value=&quot;35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4513</TotalTime>
  <Words>548</Words>
  <Application>Microsoft Office PowerPoint</Application>
  <PresentationFormat>Custom</PresentationFormat>
  <Paragraphs>66</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Computer</dc:creator>
  <cp:lastModifiedBy>Dell</cp:lastModifiedBy>
  <cp:revision>492</cp:revision>
  <dcterms:created xsi:type="dcterms:W3CDTF">2008-02-12T03:05:13Z</dcterms:created>
  <dcterms:modified xsi:type="dcterms:W3CDTF">2023-03-15T11:32:33Z</dcterms:modified>
</cp:coreProperties>
</file>